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sldIdLst>
    <p:sldId id="257" r:id="rId4"/>
    <p:sldId id="258" r:id="rId5"/>
    <p:sldId id="259" r:id="rId6"/>
    <p:sldId id="260" r:id="rId7"/>
    <p:sldId id="262" r:id="rId8"/>
    <p:sldId id="261" r:id="rId9"/>
    <p:sldId id="263" r:id="rId10"/>
    <p:sldId id="267" r:id="rId11"/>
    <p:sldId id="268" r:id="rId12"/>
    <p:sldId id="269" r:id="rId13"/>
    <p:sldId id="270" r:id="rId14"/>
    <p:sldId id="264" r:id="rId15"/>
    <p:sldId id="266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39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CE1D1-5F7B-4E52-98B8-320AB5C73237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84283-4E27-4662-975D-4DD5F296DB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53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1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359660FF-7302-43C9-87E9-92A220F4770F}" type="slidenum">
              <a:rPr lang="zh-CN" altLang="en-US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391029A-DF62-4682-9CA7-DAE27623B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656495DA-35F3-46B7-941E-ACC3D2AB2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4C0406F-6AF9-4BCF-8C00-360F6D8E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7B809-941B-4C78-B586-5A1EF41A4B5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5839452-2DA0-48E4-A2BC-7BA4195E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C18DCA5-E397-42CA-A5C6-25064DF5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989C5-94A6-4858-A37C-A0E1A1269CD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88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35BB191-4FE0-45B8-915A-DFCAC102B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78EEF878-A85F-42D4-AE87-FEC9C0562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4C0406F-6AF9-4BCF-8C00-360F6D8E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D9AC-C603-4BB3-97E5-36AEB7C3A6A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5839452-2DA0-48E4-A2BC-7BA4195E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C18DCA5-E397-42CA-A5C6-25064DF5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9BF26-F1A4-4A87-8718-1A79D65731B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76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7D0B6610-DBB0-42C1-9EDD-E5A31F6C5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B6ED37E6-E641-4DBF-A0F7-3FCC55AA3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4C0406F-6AF9-4BCF-8C00-360F6D8E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27F2-C331-4DC9-AE8B-14C24AF5D4C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5839452-2DA0-48E4-A2BC-7BA4195E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C18DCA5-E397-42CA-A5C6-25064DF5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D9758-2E6E-4E56-AB45-1EAB57AFBC1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756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12" indent="0" algn="ctr">
              <a:buNone/>
              <a:defRPr sz="1500"/>
            </a:lvl2pPr>
            <a:lvl3pPr marL="685630" indent="0" algn="ctr">
              <a:buNone/>
              <a:defRPr sz="1400"/>
            </a:lvl3pPr>
            <a:lvl4pPr marL="1028445" indent="0" algn="ctr">
              <a:buNone/>
              <a:defRPr sz="1200"/>
            </a:lvl4pPr>
            <a:lvl5pPr marL="1371260" indent="0" algn="ctr">
              <a:buNone/>
              <a:defRPr sz="1200"/>
            </a:lvl5pPr>
            <a:lvl6pPr marL="1714079" indent="0" algn="ctr">
              <a:buNone/>
              <a:defRPr sz="1200"/>
            </a:lvl6pPr>
            <a:lvl7pPr marL="2056889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BAE4A-6D8D-41BD-BDF1-3E31D18C0C9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B35C-E114-477D-A250-ABC5D851C5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123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72F34-E4B7-4F93-A6F1-1208EE80C5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E3719-A015-4EBC-A77B-E6DB5C6CE5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879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0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D0882-FB9E-468B-A5B6-149A9BB052C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AC627-1FCF-4791-A1A0-7E325662E2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689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8D5C6-B88B-4D43-9EF8-051C1634712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33EE0-994E-4DAD-9EF6-EB221AD126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988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2" indent="0">
              <a:buNone/>
              <a:defRPr sz="1500" b="1"/>
            </a:lvl2pPr>
            <a:lvl3pPr marL="685630" indent="0">
              <a:buNone/>
              <a:defRPr sz="1400" b="1"/>
            </a:lvl3pPr>
            <a:lvl4pPr marL="1028445" indent="0">
              <a:buNone/>
              <a:defRPr sz="1200" b="1"/>
            </a:lvl4pPr>
            <a:lvl5pPr marL="1371260" indent="0">
              <a:buNone/>
              <a:defRPr sz="1200" b="1"/>
            </a:lvl5pPr>
            <a:lvl6pPr marL="1714079" indent="0">
              <a:buNone/>
              <a:defRPr sz="1200" b="1"/>
            </a:lvl6pPr>
            <a:lvl7pPr marL="2056889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2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2" indent="0">
              <a:buNone/>
              <a:defRPr sz="1500" b="1"/>
            </a:lvl2pPr>
            <a:lvl3pPr marL="685630" indent="0">
              <a:buNone/>
              <a:defRPr sz="1400" b="1"/>
            </a:lvl3pPr>
            <a:lvl4pPr marL="1028445" indent="0">
              <a:buNone/>
              <a:defRPr sz="1200" b="1"/>
            </a:lvl4pPr>
            <a:lvl5pPr marL="1371260" indent="0">
              <a:buNone/>
              <a:defRPr sz="1200" b="1"/>
            </a:lvl5pPr>
            <a:lvl6pPr marL="1714079" indent="0">
              <a:buNone/>
              <a:defRPr sz="1200" b="1"/>
            </a:lvl6pPr>
            <a:lvl7pPr marL="2056889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2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9FC09-ECF8-40CE-9EB8-9FF6D52B301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2AFF6-1B0C-44E9-A8BE-B464E027DF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451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C442A-AC89-4992-9C54-B378EF49393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5348-141A-4850-AC35-8781C9E271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1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1628E-7811-40CB-8B1A-E084683C7A8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44681-BC84-4D84-8314-0222D870F0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39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12" indent="0">
              <a:buNone/>
              <a:defRPr sz="1100"/>
            </a:lvl2pPr>
            <a:lvl3pPr marL="685630" indent="0">
              <a:buNone/>
              <a:defRPr sz="900"/>
            </a:lvl3pPr>
            <a:lvl4pPr marL="1028445" indent="0">
              <a:buNone/>
              <a:defRPr sz="800"/>
            </a:lvl4pPr>
            <a:lvl5pPr marL="1371260" indent="0">
              <a:buNone/>
              <a:defRPr sz="800"/>
            </a:lvl5pPr>
            <a:lvl6pPr marL="1714079" indent="0">
              <a:buNone/>
              <a:defRPr sz="800"/>
            </a:lvl6pPr>
            <a:lvl7pPr marL="2056889" indent="0">
              <a:buNone/>
              <a:defRPr sz="800"/>
            </a:lvl7pPr>
            <a:lvl8pPr marL="2399700" indent="0">
              <a:buNone/>
              <a:defRPr sz="800"/>
            </a:lvl8pPr>
            <a:lvl9pPr marL="2742512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91AFB-94D2-41B7-B805-FD75F863EDD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1A690-68A2-4BFF-BFCA-FACD8BA7EA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63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244DFC7-8247-492D-8315-25F8D412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64C8036-ED66-460E-8DB2-DD01D066B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4C0406F-6AF9-4BCF-8C00-360F6D8E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A9D1-05B3-4C90-B3E6-BF7EA02BB3A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5839452-2DA0-48E4-A2BC-7BA4195E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C18DCA5-E397-42CA-A5C6-25064DF5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4CB30-AD3B-44F4-8ADB-6A484448E4F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93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12" indent="0">
              <a:buNone/>
              <a:defRPr sz="2100"/>
            </a:lvl2pPr>
            <a:lvl3pPr marL="685630" indent="0">
              <a:buNone/>
              <a:defRPr sz="1800"/>
            </a:lvl3pPr>
            <a:lvl4pPr marL="1028445" indent="0">
              <a:buNone/>
              <a:defRPr sz="1500"/>
            </a:lvl4pPr>
            <a:lvl5pPr marL="1371260" indent="0">
              <a:buNone/>
              <a:defRPr sz="1500"/>
            </a:lvl5pPr>
            <a:lvl6pPr marL="1714079" indent="0">
              <a:buNone/>
              <a:defRPr sz="1500"/>
            </a:lvl6pPr>
            <a:lvl7pPr marL="2056889" indent="0">
              <a:buNone/>
              <a:defRPr sz="1500"/>
            </a:lvl7pPr>
            <a:lvl8pPr marL="2399700" indent="0">
              <a:buNone/>
              <a:defRPr sz="1500"/>
            </a:lvl8pPr>
            <a:lvl9pPr marL="2742512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12" indent="0">
              <a:buNone/>
              <a:defRPr sz="1100"/>
            </a:lvl2pPr>
            <a:lvl3pPr marL="685630" indent="0">
              <a:buNone/>
              <a:defRPr sz="900"/>
            </a:lvl3pPr>
            <a:lvl4pPr marL="1028445" indent="0">
              <a:buNone/>
              <a:defRPr sz="800"/>
            </a:lvl4pPr>
            <a:lvl5pPr marL="1371260" indent="0">
              <a:buNone/>
              <a:defRPr sz="800"/>
            </a:lvl5pPr>
            <a:lvl6pPr marL="1714079" indent="0">
              <a:buNone/>
              <a:defRPr sz="800"/>
            </a:lvl6pPr>
            <a:lvl7pPr marL="2056889" indent="0">
              <a:buNone/>
              <a:defRPr sz="800"/>
            </a:lvl7pPr>
            <a:lvl8pPr marL="2399700" indent="0">
              <a:buNone/>
              <a:defRPr sz="800"/>
            </a:lvl8pPr>
            <a:lvl9pPr marL="2742512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3A6C7-3755-40C5-9536-A4432C78ABE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E787E-B948-4B3B-956F-204510DAC3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709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1A13D-FD29-4542-84F4-DE5408C51F8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DBE42-90EC-406A-BE16-045E053DA3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478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A194F-9902-4E4C-81F6-2B8FAEDA714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B122E-5C9A-4086-BF94-CDC2746264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47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BAE4A-6D8D-41BD-BDF1-3E31D18C0C9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B35C-E114-477D-A250-ABC5D851C5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79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72F34-E4B7-4F93-A6F1-1208EE80C5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E3719-A015-4EBC-A77B-E6DB5C6CE5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907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D0882-FB9E-468B-A5B6-149A9BB052C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AC627-1FCF-4791-A1A0-7E325662E2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314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8D5C6-B88B-4D43-9EF8-051C1634712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33EE0-994E-4DAD-9EF6-EB221AD126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31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9FC09-ECF8-40CE-9EB8-9FF6D52B301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2AFF6-1B0C-44E9-A8BE-B464E027DF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773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C442A-AC89-4992-9C54-B378EF49393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5348-141A-4850-AC35-8781C9E271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118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1628E-7811-40CB-8B1A-E084683C7A8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44681-BC84-4D84-8314-0222D870F0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12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F274FA3-35E4-4AD5-80A8-0F147B19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5D42E61-0C79-46F1-98D2-E0D77B0A6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4C0406F-6AF9-4BCF-8C00-360F6D8E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14B2A-18F8-4799-B5A7-0C8724199D8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5839452-2DA0-48E4-A2BC-7BA4195E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C18DCA5-E397-42CA-A5C6-25064DF5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BA9CE-912B-4654-8A0F-3004CFAEFE4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2700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91AFB-94D2-41B7-B805-FD75F863EDD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1A690-68A2-4BFF-BFCA-FACD8BA7EA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950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3A6C7-3755-40C5-9536-A4432C78ABE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E787E-B948-4B3B-956F-204510DAC3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586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1A13D-FD29-4542-84F4-DE5408C51F8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DBE42-90EC-406A-BE16-045E053DA3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828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4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A194F-9902-4E4C-81F6-2B8FAEDA714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B122E-5C9A-4086-BF94-CDC2746264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87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A18EB5D-755A-4298-BDDA-C377C33A5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F21368B-9EDA-4D58-A2CC-EA362D2C2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40E2EC65-F328-4106-AC65-3C4A1AB97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="" xmlns:a16="http://schemas.microsoft.com/office/drawing/2014/main" id="{54C0406F-6AF9-4BCF-8C00-360F6D8E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2136D-C292-4AEF-BE20-486BDCA854A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="" xmlns:a16="http://schemas.microsoft.com/office/drawing/2014/main" id="{35839452-2DA0-48E4-A2BC-7BA4195E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="" xmlns:a16="http://schemas.microsoft.com/office/drawing/2014/main" id="{BC18DCA5-E397-42CA-A5C6-25064DF5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93A3A-2D81-4C3A-90F3-A218D23DB83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37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EF63EC4-5FD1-4608-BC94-D5D19B204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D1E9E00-4AD9-4E96-816E-F64C60A5D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008B3B6E-65E3-4DD4-A856-6B18A7A71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27B75D34-5F8D-4605-95B9-B964BDFCA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5D72A54-49AD-4C70-8E96-DF43103281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="" xmlns:a16="http://schemas.microsoft.com/office/drawing/2014/main" id="{54C0406F-6AF9-4BCF-8C00-360F6D8E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F66A8-94EA-4723-B7AF-F76AF9DD06E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="" xmlns:a16="http://schemas.microsoft.com/office/drawing/2014/main" id="{35839452-2DA0-48E4-A2BC-7BA4195E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>
            <a:extLst>
              <a:ext uri="{FF2B5EF4-FFF2-40B4-BE49-F238E27FC236}">
                <a16:creationId xmlns="" xmlns:a16="http://schemas.microsoft.com/office/drawing/2014/main" id="{BC18DCA5-E397-42CA-A5C6-25064DF5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F8233-8CA4-4982-BE64-D2421CEAC36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03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A81A1A4-A585-4AFC-845C-BF7A433BE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="" xmlns:a16="http://schemas.microsoft.com/office/drawing/2014/main" id="{54C0406F-6AF9-4BCF-8C00-360F6D8E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7F62D-CE11-4121-878B-1A3025BB1CA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="" xmlns:a16="http://schemas.microsoft.com/office/drawing/2014/main" id="{35839452-2DA0-48E4-A2BC-7BA4195E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>
            <a:extLst>
              <a:ext uri="{FF2B5EF4-FFF2-40B4-BE49-F238E27FC236}">
                <a16:creationId xmlns="" xmlns:a16="http://schemas.microsoft.com/office/drawing/2014/main" id="{BC18DCA5-E397-42CA-A5C6-25064DF5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0F5C2-DA7B-4CD5-9056-52CF124B0EC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91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="" xmlns:a16="http://schemas.microsoft.com/office/drawing/2014/main" id="{54C0406F-6AF9-4BCF-8C00-360F6D8E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A69B0-0978-42FC-8909-15F707C22FB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="" xmlns:a16="http://schemas.microsoft.com/office/drawing/2014/main" id="{35839452-2DA0-48E4-A2BC-7BA4195E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="" xmlns:a16="http://schemas.microsoft.com/office/drawing/2014/main" id="{BC18DCA5-E397-42CA-A5C6-25064DF5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B2C27-0A0A-456E-A935-6BC51201172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790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08404ED-DF18-4D9F-B026-C1A2FDA7E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CB39549-7920-458C-B754-15F0C7019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BEB9F324-4469-414A-8A3D-B24260B42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="" xmlns:a16="http://schemas.microsoft.com/office/drawing/2014/main" id="{54C0406F-6AF9-4BCF-8C00-360F6D8E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B2316-D4E6-46FF-8452-F83672DC3DF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="" xmlns:a16="http://schemas.microsoft.com/office/drawing/2014/main" id="{35839452-2DA0-48E4-A2BC-7BA4195E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="" xmlns:a16="http://schemas.microsoft.com/office/drawing/2014/main" id="{BC18DCA5-E397-42CA-A5C6-25064DF5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95B37-7F95-45DA-A9B7-EF546253F96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02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F37DAC3-CBE8-49B4-8C04-572F140DF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540D6BD9-DD28-47FA-B374-0FAAD5EA2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FEED0A6C-2109-4B40-9F97-8F2FB246B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="" xmlns:a16="http://schemas.microsoft.com/office/drawing/2014/main" id="{54C0406F-6AF9-4BCF-8C00-360F6D8E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EA4CF-C0D6-4ACF-BD15-09CFD7C5A22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="" xmlns:a16="http://schemas.microsoft.com/office/drawing/2014/main" id="{35839452-2DA0-48E4-A2BC-7BA4195E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="" xmlns:a16="http://schemas.microsoft.com/office/drawing/2014/main" id="{BC18DCA5-E397-42CA-A5C6-25064DF5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38D2A-4B96-4EE0-A17F-A0E9759FA59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37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4C0406F-6AF9-4BCF-8C00-360F6D8E21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4AAFB33-2B4D-4BDA-8E5D-0355254BC40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5839452-2DA0-48E4-A2BC-7BA4195E1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C18DCA5-E397-42CA-A5C6-25064DF5A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62E953-CDBD-4253-89C1-8C31AF877652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59688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5" tIns="34289" rIns="68565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5" tIns="34289" rIns="68565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5" tIns="34289" rIns="68565" bIns="3428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175">
              <a:defRPr/>
            </a:pPr>
            <a:fld id="{B4FAF9EB-26F7-45DF-B298-94A72524A3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5"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5" tIns="34289" rIns="68565" bIns="3428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175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565" tIns="34289" rIns="68565" bIns="3428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914175" fontAlgn="base">
              <a:spcBef>
                <a:spcPct val="0"/>
              </a:spcBef>
              <a:spcAft>
                <a:spcPct val="0"/>
              </a:spcAft>
              <a:defRPr/>
            </a:pPr>
            <a:fld id="{4A25488F-34A3-465E-8FB3-60A22DDB345D}" type="slidenum">
              <a:rPr lang="zh-CN" altLang="en-US" smtClean="0"/>
              <a:pPr defTabSz="91417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0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34281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68563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02844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37126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171410" indent="-17141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29" indent="-17141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39" indent="-17141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50" indent="-17141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2662" indent="-17141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480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95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0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29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5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6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0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4FAF9EB-26F7-45DF-B298-94A72524A39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25488F-34A3-465E-8FB3-60A22DDB345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01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E090804B-B77A-4BB9-AF4F-FFC53536AA77}"/>
              </a:ext>
            </a:extLst>
          </p:cNvPr>
          <p:cNvSpPr/>
          <p:nvPr/>
        </p:nvSpPr>
        <p:spPr>
          <a:xfrm>
            <a:off x="-22622" y="0"/>
            <a:ext cx="9191626" cy="514350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01659795-089F-46A8-AFE2-2406C51CB351}"/>
              </a:ext>
            </a:extLst>
          </p:cNvPr>
          <p:cNvSpPr/>
          <p:nvPr/>
        </p:nvSpPr>
        <p:spPr>
          <a:xfrm>
            <a:off x="1628776" y="3097464"/>
            <a:ext cx="5750719" cy="34528"/>
          </a:xfrm>
          <a:prstGeom prst="rect">
            <a:avLst/>
          </a:prstGeom>
          <a:solidFill>
            <a:srgbClr val="DA2C2D"/>
          </a:solidFill>
          <a:ln>
            <a:solidFill>
              <a:srgbClr val="DA2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2CE55B29-0A36-413E-99BD-16E575DE3C39}"/>
              </a:ext>
            </a:extLst>
          </p:cNvPr>
          <p:cNvSpPr txBox="1"/>
          <p:nvPr/>
        </p:nvSpPr>
        <p:spPr>
          <a:xfrm>
            <a:off x="1979712" y="1054891"/>
            <a:ext cx="4746698" cy="761745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800">
              <a:defRPr/>
            </a:pPr>
            <a:r>
              <a:rPr lang="en-US" altLang="zh-CN" sz="45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45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立小言易作文</a:t>
            </a:r>
            <a:r>
              <a:rPr lang="en-US" altLang="zh-CN" sz="45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endParaRPr lang="zh-CN" altLang="en-US" sz="45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077" name="文本框 16"/>
          <p:cNvSpPr txBox="1">
            <a:spLocks noChangeArrowheads="1"/>
          </p:cNvSpPr>
          <p:nvPr/>
        </p:nvSpPr>
        <p:spPr bwMode="auto">
          <a:xfrm>
            <a:off x="3138685" y="3651870"/>
            <a:ext cx="2729459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1800" dirty="0" smtClean="0">
                <a:solidFill>
                  <a:prstClr val="black"/>
                </a:solidFill>
                <a:latin typeface="华文行楷" pitchFamily="2" charset="-122"/>
                <a:ea typeface="华文行楷" pitchFamily="2" charset="-122"/>
              </a:rPr>
              <a:t>主讲人：邢淑红</a:t>
            </a:r>
            <a:endParaRPr lang="en-US" altLang="zh-CN" sz="1800" dirty="0" smtClean="0">
              <a:solidFill>
                <a:prstClr val="black"/>
              </a:solidFill>
              <a:latin typeface="华文行楷" pitchFamily="2" charset="-122"/>
              <a:ea typeface="华文行楷" pitchFamily="2" charset="-122"/>
            </a:endParaRPr>
          </a:p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1800" dirty="0" smtClean="0">
                <a:solidFill>
                  <a:prstClr val="black"/>
                </a:solidFill>
                <a:latin typeface="华文行楷" pitchFamily="2" charset="-122"/>
                <a:ea typeface="华文行楷" pitchFamily="2" charset="-122"/>
              </a:rPr>
              <a:t>深圳市立言教育研究院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B2C29499-6494-4F99-B434-FA133EAD7091}"/>
              </a:ext>
            </a:extLst>
          </p:cNvPr>
          <p:cNvSpPr/>
          <p:nvPr/>
        </p:nvSpPr>
        <p:spPr>
          <a:xfrm>
            <a:off x="0" y="4416028"/>
            <a:ext cx="9144000" cy="727472"/>
          </a:xfrm>
          <a:prstGeom prst="rect">
            <a:avLst/>
          </a:prstGeom>
          <a:solidFill>
            <a:srgbClr val="DA2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="" xmlns:a16="http://schemas.microsoft.com/office/drawing/2014/main" id="{795B422B-F436-4EDD-AD37-24A0A840E233}"/>
              </a:ext>
            </a:extLst>
          </p:cNvPr>
          <p:cNvCxnSpPr/>
          <p:nvPr/>
        </p:nvCxnSpPr>
        <p:spPr>
          <a:xfrm>
            <a:off x="0" y="4549379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="" xmlns:a16="http://schemas.microsoft.com/office/drawing/2014/main" id="{5E0730E3-8163-4A77-AF40-76E38E48DB80}"/>
              </a:ext>
            </a:extLst>
          </p:cNvPr>
          <p:cNvCxnSpPr/>
          <p:nvPr/>
        </p:nvCxnSpPr>
        <p:spPr>
          <a:xfrm>
            <a:off x="0" y="4679156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1" name="图片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t="31654" r="10349" b="36723"/>
          <a:stretch>
            <a:fillRect/>
          </a:stretch>
        </p:blipFill>
        <p:spPr bwMode="auto">
          <a:xfrm>
            <a:off x="410768" y="310754"/>
            <a:ext cx="2078831" cy="74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图片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190192"/>
            <a:ext cx="1227535" cy="122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图片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06" y="2190192"/>
            <a:ext cx="1128713" cy="124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5">
            <a:extLst>
              <a:ext uri="{FF2B5EF4-FFF2-40B4-BE49-F238E27FC236}">
                <a16:creationId xmlns="" xmlns:a16="http://schemas.microsoft.com/office/drawing/2014/main" id="{2CE55B29-0A36-413E-99BD-16E575DE3C39}"/>
              </a:ext>
            </a:extLst>
          </p:cNvPr>
          <p:cNvSpPr txBox="1"/>
          <p:nvPr/>
        </p:nvSpPr>
        <p:spPr>
          <a:xfrm>
            <a:off x="2705622" y="1920221"/>
            <a:ext cx="4746698" cy="1177243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800">
              <a:defRPr/>
            </a:pPr>
            <a:r>
              <a:rPr lang="zh-CN" alt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    一年级上册</a:t>
            </a:r>
            <a:endParaRPr lang="en-US" altLang="zh-CN" sz="3600" b="1" dirty="0" smtClean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defTabSz="685800">
              <a:defRPr/>
            </a:pPr>
            <a:r>
              <a:rPr lang="zh-CN" alt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看图写话三步走</a:t>
            </a:r>
            <a:endParaRPr lang="zh-CN" altLang="en-US" sz="36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13250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2" t="26666" r="17902" b="41185"/>
          <a:stretch>
            <a:fillRect/>
          </a:stretch>
        </p:blipFill>
        <p:spPr bwMode="auto">
          <a:xfrm>
            <a:off x="113110" y="102394"/>
            <a:ext cx="1696640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文本框 3"/>
          <p:cNvSpPr txBox="1">
            <a:spLocks noChangeArrowheads="1"/>
          </p:cNvSpPr>
          <p:nvPr/>
        </p:nvSpPr>
        <p:spPr bwMode="auto">
          <a:xfrm>
            <a:off x="2674145" y="2159796"/>
            <a:ext cx="4306491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4" tIns="34289" rIns="68564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6856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4100">
                <a:solidFill>
                  <a:prstClr val="white"/>
                </a:solidFill>
                <a:latin typeface="华文新魏" pitchFamily="2" charset="-122"/>
                <a:ea typeface="华文新魏" pitchFamily="2" charset="-122"/>
              </a:rPr>
              <a:t>请输入相关内容</a:t>
            </a:r>
          </a:p>
        </p:txBody>
      </p:sp>
      <p:cxnSp>
        <p:nvCxnSpPr>
          <p:cNvPr id="5" name="直接连接符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674145" y="2851547"/>
            <a:ext cx="37159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23528" y="987574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95536" y="1275606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79512" y="4876006"/>
            <a:ext cx="8640960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8532440" y="4443958"/>
            <a:ext cx="576064" cy="576064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 flipV="1">
            <a:off x="1821785" y="397795"/>
            <a:ext cx="6926679" cy="25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729805"/>
            <a:ext cx="204578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910067"/>
            <a:ext cx="2004963" cy="183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142" y="1131590"/>
            <a:ext cx="5878463" cy="253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6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2" t="26666" r="17902" b="41185"/>
          <a:stretch>
            <a:fillRect/>
          </a:stretch>
        </p:blipFill>
        <p:spPr bwMode="auto">
          <a:xfrm>
            <a:off x="113110" y="102394"/>
            <a:ext cx="1696640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文本框 3"/>
          <p:cNvSpPr txBox="1">
            <a:spLocks noChangeArrowheads="1"/>
          </p:cNvSpPr>
          <p:nvPr/>
        </p:nvSpPr>
        <p:spPr bwMode="auto">
          <a:xfrm>
            <a:off x="2674145" y="2159796"/>
            <a:ext cx="4306491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4" tIns="34289" rIns="68564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6856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4100">
                <a:solidFill>
                  <a:prstClr val="white"/>
                </a:solidFill>
                <a:latin typeface="华文新魏" pitchFamily="2" charset="-122"/>
                <a:ea typeface="华文新魏" pitchFamily="2" charset="-122"/>
              </a:rPr>
              <a:t>请输入相关内容</a:t>
            </a:r>
          </a:p>
        </p:txBody>
      </p:sp>
      <p:cxnSp>
        <p:nvCxnSpPr>
          <p:cNvPr id="5" name="直接连接符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674145" y="2851547"/>
            <a:ext cx="37159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23528" y="987574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95536" y="1275606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79512" y="4876006"/>
            <a:ext cx="8640960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8532440" y="4443958"/>
            <a:ext cx="576064" cy="576064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 flipV="1">
            <a:off x="1821785" y="397795"/>
            <a:ext cx="6926679" cy="25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94555"/>
            <a:ext cx="5266730" cy="208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" y="1062039"/>
            <a:ext cx="2640013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8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2" t="26666" r="17902" b="41185"/>
          <a:stretch>
            <a:fillRect/>
          </a:stretch>
        </p:blipFill>
        <p:spPr bwMode="auto">
          <a:xfrm>
            <a:off x="113110" y="102394"/>
            <a:ext cx="1696640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文本框 3"/>
          <p:cNvSpPr txBox="1">
            <a:spLocks noChangeArrowheads="1"/>
          </p:cNvSpPr>
          <p:nvPr/>
        </p:nvSpPr>
        <p:spPr bwMode="auto">
          <a:xfrm>
            <a:off x="2674145" y="2159796"/>
            <a:ext cx="4306491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4" tIns="34289" rIns="68564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6856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4100">
                <a:solidFill>
                  <a:prstClr val="white"/>
                </a:solidFill>
                <a:latin typeface="华文新魏" pitchFamily="2" charset="-122"/>
                <a:ea typeface="华文新魏" pitchFamily="2" charset="-122"/>
              </a:rPr>
              <a:t>请输入相关内容</a:t>
            </a:r>
          </a:p>
        </p:txBody>
      </p:sp>
      <p:cxnSp>
        <p:nvCxnSpPr>
          <p:cNvPr id="5" name="直接连接符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674145" y="2851547"/>
            <a:ext cx="37159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23528" y="987574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95536" y="1275606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79512" y="4876006"/>
            <a:ext cx="8640960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8532440" y="4443958"/>
            <a:ext cx="576064" cy="576064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 flipV="1">
            <a:off x="1821785" y="397795"/>
            <a:ext cx="6926679" cy="25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48"/>
          <a:stretch/>
        </p:blipFill>
        <p:spPr bwMode="auto">
          <a:xfrm>
            <a:off x="625243" y="955986"/>
            <a:ext cx="3906872" cy="240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785" y="1059582"/>
            <a:ext cx="490756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35846"/>
            <a:ext cx="3359201" cy="13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86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1131590"/>
            <a:ext cx="3672408" cy="3600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10800000" sx="102000" sy="102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2" t="26666" r="17902" b="41185"/>
          <a:stretch>
            <a:fillRect/>
          </a:stretch>
        </p:blipFill>
        <p:spPr bwMode="auto">
          <a:xfrm>
            <a:off x="113110" y="102394"/>
            <a:ext cx="1696640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674151" y="2851547"/>
            <a:ext cx="37159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923928" y="627534"/>
            <a:ext cx="4752528" cy="432048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10800000" sx="102000" sy="102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流程图: 决策 2"/>
          <p:cNvSpPr/>
          <p:nvPr/>
        </p:nvSpPr>
        <p:spPr>
          <a:xfrm>
            <a:off x="8103940" y="473145"/>
            <a:ext cx="468052" cy="424242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流程图: 决策 9"/>
          <p:cNvSpPr/>
          <p:nvPr/>
        </p:nvSpPr>
        <p:spPr>
          <a:xfrm>
            <a:off x="8639082" y="473145"/>
            <a:ext cx="468052" cy="424242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流程图: 决策 10"/>
          <p:cNvSpPr/>
          <p:nvPr/>
        </p:nvSpPr>
        <p:spPr>
          <a:xfrm>
            <a:off x="8373598" y="704725"/>
            <a:ext cx="468052" cy="424242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流程图: 决策 11"/>
          <p:cNvSpPr/>
          <p:nvPr/>
        </p:nvSpPr>
        <p:spPr>
          <a:xfrm>
            <a:off x="8373598" y="232820"/>
            <a:ext cx="468052" cy="424242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23"/>
          <a:stretch/>
        </p:blipFill>
        <p:spPr bwMode="auto">
          <a:xfrm>
            <a:off x="467544" y="1483395"/>
            <a:ext cx="317103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449282" y="3147814"/>
            <a:ext cx="3291070" cy="1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49282" y="3647282"/>
            <a:ext cx="3507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prstClr val="black"/>
                </a:solidFill>
              </a:rPr>
              <a:t>第三步：</a:t>
            </a:r>
            <a:endParaRPr lang="en-US" altLang="zh-CN" b="1" dirty="0" smtClean="0">
              <a:solidFill>
                <a:prstClr val="black"/>
              </a:solidFill>
            </a:endParaRPr>
          </a:p>
          <a:p>
            <a:r>
              <a:rPr lang="zh-CN" altLang="en-US" dirty="0" smtClean="0">
                <a:solidFill>
                  <a:prstClr val="black"/>
                </a:solidFill>
              </a:rPr>
              <a:t>参加“世纪立言”杯小作家训练营及我要出书行动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532120" y="704725"/>
            <a:ext cx="3208231" cy="2146822"/>
            <a:chOff x="4532120" y="704725"/>
            <a:chExt cx="3208231" cy="2146822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310"/>
            <a:stretch/>
          </p:blipFill>
          <p:spPr bwMode="auto">
            <a:xfrm>
              <a:off x="4532120" y="704725"/>
              <a:ext cx="3208231" cy="2146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6588224" y="843559"/>
              <a:ext cx="936104" cy="86409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t="16836" r="9034" b="27274"/>
          <a:stretch/>
        </p:blipFill>
        <p:spPr bwMode="auto">
          <a:xfrm>
            <a:off x="6668650" y="783151"/>
            <a:ext cx="775252" cy="9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46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934"/>
    </mc:Choice>
    <mc:Fallback xmlns="">
      <p:transition spd="slow" advTm="8093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2" t="26666" r="17902" b="41185"/>
          <a:stretch>
            <a:fillRect/>
          </a:stretch>
        </p:blipFill>
        <p:spPr bwMode="auto">
          <a:xfrm>
            <a:off x="113110" y="102394"/>
            <a:ext cx="1696640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文本框 3"/>
          <p:cNvSpPr txBox="1">
            <a:spLocks noChangeArrowheads="1"/>
          </p:cNvSpPr>
          <p:nvPr/>
        </p:nvSpPr>
        <p:spPr bwMode="auto">
          <a:xfrm>
            <a:off x="2674145" y="2159796"/>
            <a:ext cx="4306491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4" tIns="34289" rIns="68564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6856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4100">
                <a:solidFill>
                  <a:prstClr val="white"/>
                </a:solidFill>
                <a:latin typeface="华文新魏" pitchFamily="2" charset="-122"/>
                <a:ea typeface="华文新魏" pitchFamily="2" charset="-122"/>
              </a:rPr>
              <a:t>请输入相关内容</a:t>
            </a:r>
          </a:p>
        </p:txBody>
      </p:sp>
      <p:cxnSp>
        <p:nvCxnSpPr>
          <p:cNvPr id="5" name="直接连接符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674145" y="2851547"/>
            <a:ext cx="37159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63" y="627534"/>
            <a:ext cx="3189910" cy="359382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8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99735"/>
            <a:ext cx="2820314" cy="282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987574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95536" y="1275606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79512" y="4876006"/>
            <a:ext cx="8640960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8532440" y="4443958"/>
            <a:ext cx="576064" cy="576064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 flipV="1">
            <a:off x="1821785" y="397795"/>
            <a:ext cx="6926679" cy="25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4860032" y="3507854"/>
            <a:ext cx="425092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76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2" t="26666" r="17902" b="41185"/>
          <a:stretch>
            <a:fillRect/>
          </a:stretch>
        </p:blipFill>
        <p:spPr bwMode="auto">
          <a:xfrm>
            <a:off x="113110" y="102394"/>
            <a:ext cx="1696640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文本框 3"/>
          <p:cNvSpPr txBox="1">
            <a:spLocks noChangeArrowheads="1"/>
          </p:cNvSpPr>
          <p:nvPr/>
        </p:nvSpPr>
        <p:spPr bwMode="auto">
          <a:xfrm>
            <a:off x="2674145" y="2159796"/>
            <a:ext cx="4306491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4" tIns="34289" rIns="68564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6856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4100">
                <a:solidFill>
                  <a:prstClr val="white"/>
                </a:solidFill>
                <a:latin typeface="华文新魏" pitchFamily="2" charset="-122"/>
                <a:ea typeface="华文新魏" pitchFamily="2" charset="-122"/>
              </a:rPr>
              <a:t>请输入相关内容</a:t>
            </a:r>
          </a:p>
        </p:txBody>
      </p:sp>
      <p:cxnSp>
        <p:nvCxnSpPr>
          <p:cNvPr id="5" name="直接连接符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674145" y="2851547"/>
            <a:ext cx="37159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23528" y="987574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95536" y="1275606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79512" y="4876006"/>
            <a:ext cx="8640960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8532440" y="4443958"/>
            <a:ext cx="576064" cy="576064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 flipV="1">
            <a:off x="1821785" y="397795"/>
            <a:ext cx="6926679" cy="25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51026"/>
            <a:ext cx="248090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8" r="4538" b="50000"/>
          <a:stretch/>
        </p:blipFill>
        <p:spPr bwMode="auto">
          <a:xfrm>
            <a:off x="3203848" y="987574"/>
            <a:ext cx="3465445" cy="324036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58593"/>
          <a:stretch/>
        </p:blipFill>
        <p:spPr bwMode="auto">
          <a:xfrm>
            <a:off x="6390086" y="1203598"/>
            <a:ext cx="2636033" cy="180361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1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2" t="26666" r="17902" b="41185"/>
          <a:stretch>
            <a:fillRect/>
          </a:stretch>
        </p:blipFill>
        <p:spPr bwMode="auto">
          <a:xfrm>
            <a:off x="113110" y="102394"/>
            <a:ext cx="1696640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文本框 3"/>
          <p:cNvSpPr txBox="1">
            <a:spLocks noChangeArrowheads="1"/>
          </p:cNvSpPr>
          <p:nvPr/>
        </p:nvSpPr>
        <p:spPr bwMode="auto">
          <a:xfrm>
            <a:off x="2674145" y="2159796"/>
            <a:ext cx="4306491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4" tIns="34289" rIns="68564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6856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4100">
                <a:solidFill>
                  <a:prstClr val="white"/>
                </a:solidFill>
                <a:latin typeface="华文新魏" pitchFamily="2" charset="-122"/>
                <a:ea typeface="华文新魏" pitchFamily="2" charset="-122"/>
              </a:rPr>
              <a:t>请输入相关内容</a:t>
            </a:r>
          </a:p>
        </p:txBody>
      </p:sp>
      <p:cxnSp>
        <p:nvCxnSpPr>
          <p:cNvPr id="5" name="直接连接符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674145" y="2851547"/>
            <a:ext cx="37159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23528" y="987574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95536" y="1275606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79512" y="4876006"/>
            <a:ext cx="8640960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8532440" y="4443958"/>
            <a:ext cx="576064" cy="576064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 flipV="1">
            <a:off x="1821785" y="397795"/>
            <a:ext cx="6926679" cy="25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36785"/>
            <a:ext cx="3129158" cy="419753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77"/>
          <a:stretch/>
        </p:blipFill>
        <p:spPr bwMode="auto">
          <a:xfrm>
            <a:off x="5538597" y="514758"/>
            <a:ext cx="2884078" cy="416988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86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2" t="26666" r="17902" b="41185"/>
          <a:stretch>
            <a:fillRect/>
          </a:stretch>
        </p:blipFill>
        <p:spPr bwMode="auto">
          <a:xfrm>
            <a:off x="113110" y="102394"/>
            <a:ext cx="1696640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642021" y="2715766"/>
            <a:ext cx="37159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23528" y="987574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95536" y="1275606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79512" y="4876006"/>
            <a:ext cx="8640960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8532440" y="4443958"/>
            <a:ext cx="576064" cy="576064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 flipV="1">
            <a:off x="1821785" y="397795"/>
            <a:ext cx="6926679" cy="25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702" y="555526"/>
            <a:ext cx="1749773" cy="17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35339"/>
            <a:ext cx="2088232" cy="19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圆角矩形 13"/>
          <p:cNvSpPr/>
          <p:nvPr/>
        </p:nvSpPr>
        <p:spPr>
          <a:xfrm>
            <a:off x="1850857" y="2658229"/>
            <a:ext cx="5390515" cy="489585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Times New Roman"/>
              </a:rPr>
              <a:t>观察（一） 地点 </a:t>
            </a:r>
            <a:r>
              <a:rPr kumimoji="0" 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Times New Roman"/>
              </a:rPr>
              <a:t> </a:t>
            </a:r>
            <a:r>
              <a:rPr kumimoji="0" lang="en-US" sz="1600" b="1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Times New Roman"/>
              </a:rPr>
              <a:t>         </a:t>
            </a: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Times New Roman"/>
              </a:rPr>
              <a:t>①池塘边</a:t>
            </a:r>
            <a:r>
              <a:rPr kumimoji="0" 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Times New Roman"/>
              </a:rPr>
              <a:t>   </a:t>
            </a: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Times New Roman"/>
              </a:rPr>
              <a:t>②柳树枝</a:t>
            </a:r>
            <a:r>
              <a:rPr kumimoji="0" 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Times New Roman"/>
              </a:rPr>
              <a:t>   </a:t>
            </a:r>
            <a:endParaRPr kumimoji="0" lang="zh-CN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Times New Roman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647322" y="2658229"/>
            <a:ext cx="0" cy="489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96" y="3867894"/>
            <a:ext cx="526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0857" y="335057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</a:rPr>
              <a:t>我来说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2" t="26666" r="17902" b="41185"/>
          <a:stretch>
            <a:fillRect/>
          </a:stretch>
        </p:blipFill>
        <p:spPr bwMode="auto">
          <a:xfrm>
            <a:off x="113110" y="102394"/>
            <a:ext cx="1696640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674145" y="2851547"/>
            <a:ext cx="37159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23528" y="987574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95536" y="1275606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79512" y="4876006"/>
            <a:ext cx="8640960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8532440" y="4443958"/>
            <a:ext cx="576064" cy="576064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 flipV="1">
            <a:off x="1821785" y="397795"/>
            <a:ext cx="6926679" cy="25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566788"/>
            <a:ext cx="5242903" cy="85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702" y="555526"/>
            <a:ext cx="1749773" cy="17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35339"/>
            <a:ext cx="2088232" cy="19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3507854"/>
            <a:ext cx="507294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89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2" t="26666" r="17902" b="41185"/>
          <a:stretch>
            <a:fillRect/>
          </a:stretch>
        </p:blipFill>
        <p:spPr bwMode="auto">
          <a:xfrm>
            <a:off x="113110" y="102394"/>
            <a:ext cx="1696640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674145" y="2851547"/>
            <a:ext cx="37159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23528" y="987574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95536" y="1275606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79512" y="4876006"/>
            <a:ext cx="8640960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8532440" y="4443958"/>
            <a:ext cx="576064" cy="576064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 flipV="1">
            <a:off x="1821785" y="397795"/>
            <a:ext cx="6926679" cy="25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135"/>
            <a:ext cx="2640013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751028"/>
            <a:ext cx="5119377" cy="160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129" y="2680308"/>
            <a:ext cx="5023319" cy="197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32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2" t="26666" r="17902" b="41185"/>
          <a:stretch>
            <a:fillRect/>
          </a:stretch>
        </p:blipFill>
        <p:spPr bwMode="auto">
          <a:xfrm>
            <a:off x="113110" y="102394"/>
            <a:ext cx="1696640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文本框 3"/>
          <p:cNvSpPr txBox="1">
            <a:spLocks noChangeArrowheads="1"/>
          </p:cNvSpPr>
          <p:nvPr/>
        </p:nvSpPr>
        <p:spPr bwMode="auto">
          <a:xfrm>
            <a:off x="2674145" y="2159796"/>
            <a:ext cx="4306491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4" tIns="34289" rIns="68564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6856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4100">
                <a:solidFill>
                  <a:prstClr val="white"/>
                </a:solidFill>
                <a:latin typeface="华文新魏" pitchFamily="2" charset="-122"/>
                <a:ea typeface="华文新魏" pitchFamily="2" charset="-122"/>
              </a:rPr>
              <a:t>请输入相关内容</a:t>
            </a:r>
          </a:p>
        </p:txBody>
      </p:sp>
      <p:cxnSp>
        <p:nvCxnSpPr>
          <p:cNvPr id="5" name="直接连接符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674145" y="2851547"/>
            <a:ext cx="37159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23528" y="987574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95536" y="1275606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79512" y="4876006"/>
            <a:ext cx="8640960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8532440" y="4443958"/>
            <a:ext cx="576064" cy="576064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 flipV="1">
            <a:off x="1821785" y="397795"/>
            <a:ext cx="6926679" cy="25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203598"/>
            <a:ext cx="204578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360" y="483518"/>
            <a:ext cx="41052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45817"/>
            <a:ext cx="558165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07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2" t="26666" r="17902" b="41185"/>
          <a:stretch>
            <a:fillRect/>
          </a:stretch>
        </p:blipFill>
        <p:spPr bwMode="auto">
          <a:xfrm>
            <a:off x="113110" y="102394"/>
            <a:ext cx="1696640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文本框 3"/>
          <p:cNvSpPr txBox="1">
            <a:spLocks noChangeArrowheads="1"/>
          </p:cNvSpPr>
          <p:nvPr/>
        </p:nvSpPr>
        <p:spPr bwMode="auto">
          <a:xfrm>
            <a:off x="2674145" y="2159796"/>
            <a:ext cx="4306491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4" tIns="34289" rIns="68564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6856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4100">
                <a:solidFill>
                  <a:prstClr val="white"/>
                </a:solidFill>
                <a:latin typeface="华文新魏" pitchFamily="2" charset="-122"/>
                <a:ea typeface="华文新魏" pitchFamily="2" charset="-122"/>
              </a:rPr>
              <a:t>请输入相关内容</a:t>
            </a:r>
          </a:p>
        </p:txBody>
      </p:sp>
      <p:cxnSp>
        <p:nvCxnSpPr>
          <p:cNvPr id="5" name="直接连接符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674145" y="2851547"/>
            <a:ext cx="37159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23528" y="987574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95536" y="1275606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79512" y="4876006"/>
            <a:ext cx="8640960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8532440" y="4443958"/>
            <a:ext cx="576064" cy="576064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 flipV="1">
            <a:off x="1821785" y="397795"/>
            <a:ext cx="6926679" cy="25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203598"/>
            <a:ext cx="204578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727791"/>
            <a:ext cx="4009925" cy="366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17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82</Words>
  <Application>Microsoft Office PowerPoint</Application>
  <PresentationFormat>全屏显示(16:9)</PresentationFormat>
  <Paragraphs>18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9_Office 主题​​</vt:lpstr>
      <vt:lpstr>8_Office 主题​​</vt:lpstr>
      <vt:lpstr>10_Office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xingshuhong</dc:creator>
  <cp:lastModifiedBy>xingshuhong</cp:lastModifiedBy>
  <cp:revision>11</cp:revision>
  <dcterms:created xsi:type="dcterms:W3CDTF">2019-07-12T12:59:44Z</dcterms:created>
  <dcterms:modified xsi:type="dcterms:W3CDTF">2019-07-20T16:56:05Z</dcterms:modified>
</cp:coreProperties>
</file>