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3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E1D1-5F7B-4E52-98B8-320AB5C73237}" type="datetimeFigureOut">
              <a:rPr lang="zh-CN" altLang="en-US" smtClean="0"/>
              <a:t>2019/7/12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4283-4E27-4662-975D-4DD5F296DB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53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59660FF-7302-43C9-87E9-92A220F4770F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91029A-DF62-4682-9CA7-DAE27623B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56495DA-35F3-46B7-941E-ACC3D2AB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B809-941B-4C78-B586-5A1EF41A4B5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989C5-94A6-4858-A37C-A0E1A1269CD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8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5BB191-4FE0-45B8-915A-DFCAC102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8EEF878-A85F-42D4-AE87-FEC9C056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D9AC-C603-4BB3-97E5-36AEB7C3A6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BF26-F1A4-4A87-8718-1A79D6573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76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D0B6610-DBB0-42C1-9EDD-E5A31F6C5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ED37E6-E641-4DBF-A0F7-3FCC55AA3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27F2-C331-4DC9-AE8B-14C24AF5D4C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9758-2E6E-4E56-AB45-1EAB57AFBC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5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AE4A-6D8D-41BD-BDF1-3E31D18C0C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35C-E114-477D-A250-ABC5D851C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12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2F34-E4B7-4F93-A6F1-1208EE80C5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719-A015-4EBC-A77B-E6DB5C6CE5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87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0882-FB9E-468B-A5B6-149A9BB052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627-1FCF-4791-A1A0-7E325662E2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89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5C6-B88B-4D43-9EF8-051C163471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3EE0-994E-4DAD-9EF6-EB221AD12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98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FC09-ECF8-40CE-9EB8-9FF6D52B30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AFF6-1B0C-44E9-A8BE-B464E027D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5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442A-AC89-4992-9C54-B378EF4939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5348-141A-4850-AC35-8781C9E271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1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628E-7811-40CB-8B1A-E084683C7A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681-BC84-4D84-8314-0222D870F0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39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1AFB-94D2-41B7-B805-FD75F863ED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A690-68A2-4BFF-BFCA-FACD8BA7E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6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44DFC7-8247-492D-8315-25F8D412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4C8036-ED66-460E-8DB2-DD01D066B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8A9D1-05B3-4C90-B3E6-BF7EA02BB3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4CB30-AD3B-44F4-8ADB-6A484448E4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3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6C7-3755-40C5-9536-A4432C78AB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87E-B948-4B3B-956F-204510DAC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0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A13D-FD29-4542-84F4-DE5408C51F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BE42-90EC-406A-BE16-045E053DA3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7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194F-9902-4E4C-81F6-2B8FAEDA71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122E-5C9A-4086-BF94-CDC274626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47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AE4A-6D8D-41BD-BDF1-3E31D18C0C9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B35C-E114-477D-A250-ABC5D851C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72F34-E4B7-4F93-A6F1-1208EE80C5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3719-A015-4EBC-A77B-E6DB5C6CE5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07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D0882-FB9E-468B-A5B6-149A9BB052C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627-1FCF-4791-A1A0-7E325662E2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31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8D5C6-B88B-4D43-9EF8-051C1634712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33EE0-994E-4DAD-9EF6-EB221AD12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31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FC09-ECF8-40CE-9EB8-9FF6D52B30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AFF6-1B0C-44E9-A8BE-B464E027DF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773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442A-AC89-4992-9C54-B378EF49393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35348-141A-4850-AC35-8781C9E271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18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628E-7811-40CB-8B1A-E084683C7A8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4681-BC84-4D84-8314-0222D870F0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12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274FA3-35E4-4AD5-80A8-0F147B19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5D42E61-0C79-46F1-98D2-E0D77B0A6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4B2A-18F8-4799-B5A7-0C8724199D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A9CE-912B-4654-8A0F-3004CFAEFE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70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1AFB-94D2-41B7-B805-FD75F863EDD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A690-68A2-4BFF-BFCA-FACD8BA7EA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50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A6C7-3755-40C5-9536-A4432C78AB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787E-B948-4B3B-956F-204510DAC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86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A13D-FD29-4542-84F4-DE5408C51F8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BE42-90EC-406A-BE16-045E053DA3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28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A194F-9902-4E4C-81F6-2B8FAEDA71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122E-5C9A-4086-BF94-CDC274626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87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18EB5D-755A-4298-BDDA-C377C33A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F21368B-9EDA-4D58-A2CC-EA362D2C2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0E2EC65-F328-4106-AC65-3C4A1AB9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136D-C292-4AEF-BE20-486BDCA854A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93A3A-2D81-4C3A-90F3-A218D23DB8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37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F63EC4-5FD1-4608-BC94-D5D19B20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1E9E00-4AD9-4E96-816E-F64C60A5D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08B3B6E-65E3-4DD4-A856-6B18A7A71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7B75D34-5F8D-4605-95B9-B964BDFCA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5D72A54-49AD-4C70-8E96-DF4310328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66A8-94EA-4723-B7AF-F76AF9DD06E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8233-8CA4-4982-BE64-D2421CEAC3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81A1A4-A585-4AFC-845C-BF7A433B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F62D-CE11-4121-878B-1A3025BB1CA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0F5C2-DA7B-4CD5-9056-52CF124B0E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69B0-0978-42FC-8909-15F707C22F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2C27-0A0A-456E-A935-6BC5120117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79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8404ED-DF18-4D9F-B026-C1A2FDA7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B39549-7920-458C-B754-15F0C7019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EB9F324-4469-414A-8A3D-B24260B42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B2316-D4E6-46FF-8452-F83672DC3DF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5B37-7F95-45DA-A9B7-EF546253F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2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37DAC3-CBE8-49B4-8C04-572F140D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40D6BD9-DD28-47FA-B374-0FAAD5EA2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EED0A6C-2109-4B40-9F97-8F2FB246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A4CF-C0D6-4ACF-BD15-09CFD7C5A2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38D2A-4B96-4EE0-A17F-A0E9759FA5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7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4C0406F-6AF9-4BCF-8C00-360F6D8E2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AAFB33-2B4D-4BDA-8E5D-0355254BC40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5839452-2DA0-48E4-A2BC-7BA4195E1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C18DCA5-E397-42CA-A5C6-25064DF5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62E953-CDBD-4253-89C1-8C31AF877652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59688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5" tIns="34289" rIns="6856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75">
              <a:defRPr/>
            </a:pPr>
            <a:fld id="{B4FAF9EB-26F7-45DF-B298-94A72524A3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5">
                <a:defRPr/>
              </a:pPr>
              <a:t>2019/7/12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914175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5" tIns="34289" rIns="68565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14175" fontAlgn="base">
              <a:spcBef>
                <a:spcPct val="0"/>
              </a:spcBef>
              <a:spcAft>
                <a:spcPct val="0"/>
              </a:spcAft>
              <a:defRPr/>
            </a:pPr>
            <a:fld id="{4A25488F-34A3-465E-8FB3-60A22DDB345D}" type="slidenum">
              <a:rPr lang="zh-CN" altLang="en-US" smtClean="0"/>
              <a:pPr defTabSz="9141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81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63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44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26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10" indent="-17141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FAF9EB-26F7-45DF-B298-94A72524A39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2019/7/13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5488F-34A3-465E-8FB3-60A22DDB345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0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090804B-B77A-4BB9-AF4F-FFC53536AA77}"/>
              </a:ext>
            </a:extLst>
          </p:cNvPr>
          <p:cNvSpPr/>
          <p:nvPr/>
        </p:nvSpPr>
        <p:spPr>
          <a:xfrm>
            <a:off x="-22622" y="0"/>
            <a:ext cx="9191626" cy="51435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1659795-089F-46A8-AFE2-2406C51CB351}"/>
              </a:ext>
            </a:extLst>
          </p:cNvPr>
          <p:cNvSpPr/>
          <p:nvPr/>
        </p:nvSpPr>
        <p:spPr>
          <a:xfrm>
            <a:off x="1628776" y="3097464"/>
            <a:ext cx="5750719" cy="34528"/>
          </a:xfrm>
          <a:prstGeom prst="rect">
            <a:avLst/>
          </a:prstGeom>
          <a:solidFill>
            <a:srgbClr val="DA2C2D"/>
          </a:solidFill>
          <a:ln>
            <a:solidFill>
              <a:srgbClr val="DA2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CE55B29-0A36-413E-99BD-16E575DE3C39}"/>
              </a:ext>
            </a:extLst>
          </p:cNvPr>
          <p:cNvSpPr txBox="1"/>
          <p:nvPr/>
        </p:nvSpPr>
        <p:spPr>
          <a:xfrm>
            <a:off x="1979712" y="1054891"/>
            <a:ext cx="4746698" cy="761745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800">
              <a:defRPr/>
            </a:pPr>
            <a:r>
              <a:rPr lang="en-US" altLang="zh-CN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立小言易作文</a:t>
            </a:r>
            <a:r>
              <a:rPr lang="en-US" altLang="zh-CN" sz="45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lang="zh-CN" altLang="en-US" sz="45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77" name="文本框 16"/>
          <p:cNvSpPr txBox="1">
            <a:spLocks noChangeArrowheads="1"/>
          </p:cNvSpPr>
          <p:nvPr/>
        </p:nvSpPr>
        <p:spPr bwMode="auto">
          <a:xfrm>
            <a:off x="3138685" y="3651870"/>
            <a:ext cx="272945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1800" dirty="0" smtClean="0">
                <a:solidFill>
                  <a:prstClr val="black"/>
                </a:solidFill>
                <a:latin typeface="华文行楷" pitchFamily="2" charset="-122"/>
                <a:ea typeface="华文行楷" pitchFamily="2" charset="-122"/>
              </a:rPr>
              <a:t>主讲人：邢淑红</a:t>
            </a:r>
            <a:endParaRPr lang="en-US" altLang="zh-CN" sz="1800" dirty="0" smtClean="0">
              <a:solidFill>
                <a:prstClr val="black"/>
              </a:solidFill>
              <a:latin typeface="华文行楷" pitchFamily="2" charset="-122"/>
              <a:ea typeface="华文行楷" pitchFamily="2" charset="-122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1800" dirty="0" smtClean="0">
                <a:solidFill>
                  <a:prstClr val="black"/>
                </a:solidFill>
                <a:latin typeface="华文行楷" pitchFamily="2" charset="-122"/>
                <a:ea typeface="华文行楷" pitchFamily="2" charset="-122"/>
              </a:rPr>
              <a:t>深圳市立言教育研究院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2C29499-6494-4F99-B434-FA133EAD7091}"/>
              </a:ext>
            </a:extLst>
          </p:cNvPr>
          <p:cNvSpPr/>
          <p:nvPr/>
        </p:nvSpPr>
        <p:spPr>
          <a:xfrm>
            <a:off x="0" y="4416028"/>
            <a:ext cx="9144000" cy="727472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8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795B422B-F436-4EDD-AD37-24A0A840E233}"/>
              </a:ext>
            </a:extLst>
          </p:cNvPr>
          <p:cNvCxnSpPr/>
          <p:nvPr/>
        </p:nvCxnSpPr>
        <p:spPr>
          <a:xfrm>
            <a:off x="0" y="45493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5E0730E3-8163-4A77-AF40-76E38E48DB80}"/>
              </a:ext>
            </a:extLst>
          </p:cNvPr>
          <p:cNvCxnSpPr/>
          <p:nvPr/>
        </p:nvCxnSpPr>
        <p:spPr>
          <a:xfrm>
            <a:off x="0" y="467915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图片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4" t="31654" r="10349" b="36723"/>
          <a:stretch>
            <a:fillRect/>
          </a:stretch>
        </p:blipFill>
        <p:spPr bwMode="auto">
          <a:xfrm>
            <a:off x="410768" y="310754"/>
            <a:ext cx="2078831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图片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90192"/>
            <a:ext cx="1227535" cy="12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6" y="2190192"/>
            <a:ext cx="1128713" cy="124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xmlns="" id="{2CE55B29-0A36-413E-99BD-16E575DE3C39}"/>
              </a:ext>
            </a:extLst>
          </p:cNvPr>
          <p:cNvSpPr txBox="1"/>
          <p:nvPr/>
        </p:nvSpPr>
        <p:spPr>
          <a:xfrm>
            <a:off x="2705622" y="1920221"/>
            <a:ext cx="4746698" cy="1177243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800">
              <a:defRPr/>
            </a:pPr>
            <a:r>
              <a:rPr lang="zh-CN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一年级上册</a:t>
            </a:r>
            <a:endParaRPr lang="en-US" altLang="zh-CN" sz="3600" b="1" dirty="0" smtClean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685800">
              <a:defRPr/>
            </a:pPr>
            <a:r>
              <a:rPr lang="zh-CN" altLang="en-US" sz="36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看图写话三步走</a:t>
            </a:r>
            <a:endParaRPr lang="zh-CN" altLang="en-US" sz="3600" b="1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1325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63" y="627534"/>
            <a:ext cx="3189910" cy="359382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8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9735"/>
            <a:ext cx="2820314" cy="28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860032" y="3507854"/>
            <a:ext cx="42509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1026"/>
            <a:ext cx="248090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r="4538" b="50000"/>
          <a:stretch/>
        </p:blipFill>
        <p:spPr bwMode="auto">
          <a:xfrm>
            <a:off x="3203848" y="987574"/>
            <a:ext cx="3465445" cy="324036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58593"/>
          <a:stretch/>
        </p:blipFill>
        <p:spPr bwMode="auto">
          <a:xfrm>
            <a:off x="6390086" y="1203598"/>
            <a:ext cx="2636033" cy="18036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36785"/>
            <a:ext cx="3129158" cy="419753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77"/>
          <a:stretch/>
        </p:blipFill>
        <p:spPr bwMode="auto">
          <a:xfrm>
            <a:off x="5538597" y="514758"/>
            <a:ext cx="2884078" cy="416988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7"/>
          <a:stretch/>
        </p:blipFill>
        <p:spPr bwMode="auto">
          <a:xfrm>
            <a:off x="683568" y="765957"/>
            <a:ext cx="3626453" cy="371941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4463172" y="1131590"/>
            <a:ext cx="4069268" cy="2314337"/>
            <a:chOff x="4827390" y="746535"/>
            <a:chExt cx="4069268" cy="231433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288"/>
            <a:stretch/>
          </p:blipFill>
          <p:spPr bwMode="auto">
            <a:xfrm>
              <a:off x="4827390" y="746535"/>
              <a:ext cx="4069268" cy="144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139702"/>
              <a:ext cx="3735022" cy="92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8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46632"/>
            <a:ext cx="3432476" cy="39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3597"/>
            <a:ext cx="4469680" cy="29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4335760" cy="352993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24" y="426886"/>
            <a:ext cx="3106386" cy="439945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7981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教育戏剧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3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文本框 3"/>
          <p:cNvSpPr txBox="1">
            <a:spLocks noChangeArrowheads="1"/>
          </p:cNvSpPr>
          <p:nvPr/>
        </p:nvSpPr>
        <p:spPr bwMode="auto">
          <a:xfrm>
            <a:off x="2674145" y="2159796"/>
            <a:ext cx="430649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4" tIns="34289" rIns="68564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68563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100">
                <a:solidFill>
                  <a:prstClr val="white"/>
                </a:solidFill>
                <a:latin typeface="华文新魏" pitchFamily="2" charset="-122"/>
                <a:ea typeface="华文新魏" pitchFamily="2" charset="-122"/>
              </a:rPr>
              <a:t>请输入相关内容</a:t>
            </a:r>
          </a:p>
        </p:txBody>
      </p:sp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45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3528" y="987574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5536" y="1275606"/>
            <a:ext cx="0" cy="3744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79512" y="4876006"/>
            <a:ext cx="8640960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8532440" y="4443958"/>
            <a:ext cx="576064" cy="576064"/>
          </a:xfrm>
          <a:prstGeom prst="ellipse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flipH="1" flipV="1">
            <a:off x="1821785" y="397795"/>
            <a:ext cx="6926679" cy="25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8" y="833771"/>
            <a:ext cx="4506993" cy="384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87" y="1203598"/>
            <a:ext cx="4278743" cy="25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1131590"/>
            <a:ext cx="3672408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2" t="26666" r="17902" b="41185"/>
          <a:stretch>
            <a:fillRect/>
          </a:stretch>
        </p:blipFill>
        <p:spPr bwMode="auto">
          <a:xfrm>
            <a:off x="113110" y="102394"/>
            <a:ext cx="1696640" cy="61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74151" y="2851547"/>
            <a:ext cx="37159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23928" y="627534"/>
            <a:ext cx="4752528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0800000" sx="102000" sy="102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8103940" y="47314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8639082" y="47314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8373598" y="704725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流程图: 决策 11"/>
          <p:cNvSpPr/>
          <p:nvPr/>
        </p:nvSpPr>
        <p:spPr>
          <a:xfrm>
            <a:off x="8373598" y="232820"/>
            <a:ext cx="468052" cy="42424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0"/>
          <a:stretch/>
        </p:blipFill>
        <p:spPr bwMode="auto">
          <a:xfrm>
            <a:off x="4532120" y="704725"/>
            <a:ext cx="3208231" cy="214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3"/>
          <a:stretch/>
        </p:blipFill>
        <p:spPr bwMode="auto">
          <a:xfrm>
            <a:off x="467544" y="1483395"/>
            <a:ext cx="3171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49282" y="3147814"/>
            <a:ext cx="3291070" cy="1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9282" y="3647282"/>
            <a:ext cx="3507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prstClr val="black"/>
                </a:solidFill>
              </a:rPr>
              <a:t>第三步：</a:t>
            </a:r>
            <a:endParaRPr lang="en-US" altLang="zh-CN" b="1" dirty="0" smtClean="0">
              <a:solidFill>
                <a:prstClr val="black"/>
              </a:solidFill>
            </a:endParaRPr>
          </a:p>
          <a:p>
            <a:r>
              <a:rPr lang="zh-CN" altLang="en-US" dirty="0" smtClean="0">
                <a:solidFill>
                  <a:prstClr val="black"/>
                </a:solidFill>
              </a:rPr>
              <a:t>参加“世纪立言”</a:t>
            </a:r>
            <a:r>
              <a:rPr lang="zh-CN" altLang="en-US" dirty="0" smtClean="0">
                <a:solidFill>
                  <a:prstClr val="black"/>
                </a:solidFill>
              </a:rPr>
              <a:t>杯小作家训练营及我</a:t>
            </a:r>
            <a:r>
              <a:rPr lang="zh-CN" altLang="en-US" dirty="0" smtClean="0">
                <a:solidFill>
                  <a:prstClr val="black"/>
                </a:solidFill>
              </a:rPr>
              <a:t>要出书行动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34"/>
    </mc:Choice>
    <mc:Fallback xmlns="">
      <p:transition spd="slow" advTm="809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67</Words>
  <Application>Microsoft Office PowerPoint</Application>
  <PresentationFormat>全屏显示(16:9)</PresentationFormat>
  <Paragraphs>16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9_Office 主题​​</vt:lpstr>
      <vt:lpstr>8_Office 主题​​</vt:lpstr>
      <vt:lpstr>10_Office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xingshuhong</dc:creator>
  <cp:lastModifiedBy>xingshuhong</cp:lastModifiedBy>
  <cp:revision>7</cp:revision>
  <dcterms:created xsi:type="dcterms:W3CDTF">2019-07-12T12:59:44Z</dcterms:created>
  <dcterms:modified xsi:type="dcterms:W3CDTF">2019-07-12T16:30:27Z</dcterms:modified>
</cp:coreProperties>
</file>