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2"/>
  </p:notesMasterIdLst>
  <p:sldIdLst>
    <p:sldId id="304" r:id="rId2"/>
    <p:sldId id="303" r:id="rId3"/>
    <p:sldId id="259" r:id="rId4"/>
    <p:sldId id="263" r:id="rId5"/>
    <p:sldId id="274" r:id="rId6"/>
    <p:sldId id="267" r:id="rId7"/>
    <p:sldId id="288" r:id="rId8"/>
    <p:sldId id="295" r:id="rId9"/>
    <p:sldId id="289" r:id="rId10"/>
    <p:sldId id="265" r:id="rId11"/>
    <p:sldId id="293" r:id="rId12"/>
    <p:sldId id="301" r:id="rId13"/>
    <p:sldId id="285" r:id="rId14"/>
    <p:sldId id="300" r:id="rId15"/>
    <p:sldId id="286" r:id="rId16"/>
    <p:sldId id="291" r:id="rId17"/>
    <p:sldId id="305" r:id="rId18"/>
    <p:sldId id="306" r:id="rId19"/>
    <p:sldId id="307" r:id="rId20"/>
    <p:sldId id="28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508" autoAdjust="0"/>
  </p:normalViewPr>
  <p:slideViewPr>
    <p:cSldViewPr>
      <p:cViewPr varScale="1">
        <p:scale>
          <a:sx n="83" d="100"/>
          <a:sy n="83" d="100"/>
        </p:scale>
        <p:origin x="-82" y="-26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235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50AA-9392-4456-89F2-B54408CB7BD6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6A0F-7CC8-4405-B7CC-BEAAEAD9C4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5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1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257306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1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1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5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6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http://www.china.com.cn/ch-pic/hebei/hebeiview/images/864.jpg"/>
          <p:cNvPicPr>
            <a:picLocks noChangeAspect="1" noChangeArrowheads="1"/>
          </p:cNvPicPr>
          <p:nvPr/>
        </p:nvPicPr>
        <p:blipFill>
          <a:blip r:embed="rId2" cstate="print"/>
          <a:srcRect b="108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1979712" y="1275606"/>
            <a:ext cx="66247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11 </a:t>
            </a:r>
            <a:r>
              <a:rPr lang="zh-CN" altLang="en-US" sz="66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赵州</a:t>
            </a:r>
            <a:r>
              <a:rPr lang="zh-CN" altLang="en-US" sz="66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桥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cs typeface="华文新魏" panose="02010800040101010101" pitchFamily="2" charset="-122"/>
              </a:rPr>
              <a:t>以文带文）</a:t>
            </a:r>
          </a:p>
          <a:p>
            <a:pPr eaLnBrk="1" hangingPunct="1"/>
            <a:endParaRPr lang="zh-CN" altLang="en-US" sz="66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57" y="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统编版语文三年级下册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61">
            <a:extLst>
              <a:ext uri="{FF2B5EF4-FFF2-40B4-BE49-F238E27FC236}">
                <a16:creationId xmlns:a16="http://schemas.microsoft.com/office/drawing/2014/main" xmlns="" id="{DAFCA4FD-A4A7-4C88-AB1A-65B109C9B993}"/>
              </a:ext>
            </a:extLst>
          </p:cNvPr>
          <p:cNvSpPr txBox="1"/>
          <p:nvPr/>
        </p:nvSpPr>
        <p:spPr>
          <a:xfrm>
            <a:off x="1874813" y="4443958"/>
            <a:ext cx="7269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内蒙古鄂尔多斯市达旗实验小学  王彩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24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90" y="1203600"/>
            <a:ext cx="799306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dirty="0">
                <a:latin typeface="宋体" pitchFamily="2" charset="-122"/>
                <a:ea typeface="宋体" pitchFamily="2" charset="-122"/>
              </a:rPr>
              <a:t>    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赵州桥体现了劳动人民的</a:t>
            </a:r>
            <a:r>
              <a:rPr kumimoji="1"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智慧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和才干，是我国宝贵的历史文化遗产。</a:t>
            </a:r>
          </a:p>
        </p:txBody>
      </p:sp>
      <p:sp>
        <p:nvSpPr>
          <p:cNvPr id="3" name="任意多边形: 形状 36"/>
          <p:cNvSpPr/>
          <p:nvPr/>
        </p:nvSpPr>
        <p:spPr>
          <a:xfrm>
            <a:off x="4932040" y="2625329"/>
            <a:ext cx="3497612" cy="2357454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954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三点图释法</a:t>
            </a:r>
          </a:p>
        </p:txBody>
      </p:sp>
      <p:pic>
        <p:nvPicPr>
          <p:cNvPr id="5" name="Picture 11" descr="http://img3.ph.126.net/OSPHZCHGoJsn6ABEliTyXA==/25141344919968847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409" r="3629" b="3352"/>
          <a:stretch>
            <a:fillRect/>
          </a:stretch>
        </p:blipFill>
        <p:spPr bwMode="auto">
          <a:xfrm>
            <a:off x="1214437" y="1729565"/>
            <a:ext cx="2050766" cy="202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259632" y="1491630"/>
            <a:ext cx="201622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智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411760" y="1347614"/>
            <a:ext cx="1014730" cy="7588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3563888" y="843558"/>
            <a:ext cx="8355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上大下小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052195" y="2667001"/>
            <a:ext cx="1118870" cy="825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179512" y="3219822"/>
            <a:ext cx="815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捺画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变点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684145" y="3056256"/>
            <a:ext cx="680720" cy="425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265172" y="2863849"/>
            <a:ext cx="1647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日</a:t>
            </a:r>
            <a:r>
              <a:rPr lang="en-US" altLang="zh-CN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略扁</a:t>
            </a:r>
          </a:p>
        </p:txBody>
      </p:sp>
      <p:pic>
        <p:nvPicPr>
          <p:cNvPr id="28" name="Picture 11" descr="http://img3.ph.126.net/OSPHZCHGoJsn6ABEliTyXA==/25141344919968847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409" r="3629" b="3352"/>
          <a:stretch>
            <a:fillRect/>
          </a:stretch>
        </p:blipFill>
        <p:spPr bwMode="auto">
          <a:xfrm>
            <a:off x="5542260" y="1736673"/>
            <a:ext cx="2050766" cy="202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1"/>
          <p:cNvSpPr txBox="1">
            <a:spLocks noChangeArrowheads="1"/>
          </p:cNvSpPr>
          <p:nvPr/>
        </p:nvSpPr>
        <p:spPr bwMode="auto">
          <a:xfrm>
            <a:off x="5652120" y="1635646"/>
            <a:ext cx="181999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7017387" y="2617471"/>
            <a:ext cx="1033145" cy="246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8028384" y="2211710"/>
            <a:ext cx="845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中部收紧</a:t>
            </a: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6819267" y="1377316"/>
            <a:ext cx="597535" cy="5213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7524328" y="771550"/>
            <a:ext cx="830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竖画内收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5364088" y="3579862"/>
            <a:ext cx="1166495" cy="5118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2"/>
          <p:cNvSpPr txBox="1">
            <a:spLocks noChangeArrowheads="1"/>
          </p:cNvSpPr>
          <p:nvPr/>
        </p:nvSpPr>
        <p:spPr bwMode="auto">
          <a:xfrm>
            <a:off x="4499992" y="3795886"/>
            <a:ext cx="9971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底部平稳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90" y="1203600"/>
            <a:ext cx="799306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dirty="0">
                <a:latin typeface="宋体" pitchFamily="2" charset="-122"/>
                <a:ea typeface="宋体" pitchFamily="2" charset="-122"/>
              </a:rPr>
              <a:t>    </a:t>
            </a:r>
            <a:r>
              <a:rPr kumimoji="1" lang="zh-CN" altLang="en-US" sz="3200" b="1" dirty="0">
                <a:latin typeface="宋体" pitchFamily="2" charset="-122"/>
                <a:ea typeface="宋体" pitchFamily="2" charset="-122"/>
              </a:rPr>
              <a:t>赵州桥体现了劳动人民的智慧和才干，是我国宝贵的历史文化遗产。</a:t>
            </a:r>
          </a:p>
        </p:txBody>
      </p:sp>
      <p:sp>
        <p:nvSpPr>
          <p:cNvPr id="3" name="任意多边形: 形状 36"/>
          <p:cNvSpPr/>
          <p:nvPr/>
        </p:nvSpPr>
        <p:spPr>
          <a:xfrm>
            <a:off x="4932040" y="2625329"/>
            <a:ext cx="3497612" cy="2357454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42" y="483522"/>
            <a:ext cx="7993063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请你以导游的身份，试着用下面的词语，向游客介绍赵州桥。</a:t>
            </a:r>
            <a:endParaRPr kumimoji="1"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     世界闻名   雄伟   创举   美观</a:t>
            </a:r>
            <a:endParaRPr kumimoji="1"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任意多边形: 形状 36"/>
          <p:cNvSpPr/>
          <p:nvPr/>
        </p:nvSpPr>
        <p:spPr>
          <a:xfrm>
            <a:off x="5004048" y="2625329"/>
            <a:ext cx="3425604" cy="2357454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67544" y="1131590"/>
            <a:ext cx="824786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各位游客朋友们：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大家好！欢迎大家来到</a:t>
            </a:r>
            <a:r>
              <a:rPr lang="zh-CN" altLang="en-US" sz="2400" b="1" u="sng" noProof="1" smtClean="0">
                <a:latin typeface="宋体" pitchFamily="2" charset="-122"/>
                <a:ea typeface="宋体" pitchFamily="2" charset="-122"/>
              </a:rPr>
              <a:t>                </a:t>
            </a:r>
            <a:r>
              <a:rPr lang="zh-CN" altLang="en-US" sz="2400" b="1" noProof="1" smtClean="0">
                <a:latin typeface="宋体" pitchFamily="2" charset="-122"/>
                <a:ea typeface="宋体" pitchFamily="2" charset="-122"/>
              </a:rPr>
              <a:t> 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我姓王，大家可以叫我王导，</a:t>
            </a:r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                 </a:t>
            </a:r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       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u="sng" noProof="1" smtClean="0">
                <a:latin typeface="宋体" pitchFamily="2" charset="-122"/>
                <a:ea typeface="宋体" pitchFamily="2" charset="-122"/>
              </a:rPr>
              <a:t>  </a:t>
            </a:r>
            <a:endParaRPr lang="en-US" altLang="zh-CN" sz="2400" b="1" u="sng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u="sng" noProof="1" smtClean="0">
                <a:latin typeface="宋体" pitchFamily="2" charset="-122"/>
                <a:ea typeface="宋体" pitchFamily="2" charset="-122"/>
              </a:rPr>
              <a:t>                                                 </a:t>
            </a:r>
            <a:r>
              <a:rPr lang="zh-CN" altLang="en-US" sz="2400" b="1" noProof="1" smtClean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400" b="1" u="sng" noProof="1" smtClean="0">
                <a:latin typeface="宋体" pitchFamily="2" charset="-122"/>
                <a:ea typeface="宋体" pitchFamily="2" charset="-122"/>
              </a:rPr>
              <a:t>         </a:t>
            </a:r>
            <a:endParaRPr lang="en-US" altLang="zh-CN" sz="2400" b="1" u="sng" noProof="1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noProof="1" smtClean="0">
                <a:latin typeface="宋体" pitchFamily="2" charset="-122"/>
                <a:ea typeface="宋体" pitchFamily="2" charset="-122"/>
              </a:rPr>
              <a:t>    接下来请大家自由参观，一定要注意安全。</a:t>
            </a:r>
            <a:endParaRPr lang="en-US" altLang="zh-CN" sz="2400" b="1" noProof="1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786" y="142858"/>
            <a:ext cx="19880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小导游提示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8"/>
            <a:ext cx="785786" cy="8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18.nipic.com/20111227/4165570_162127102000_2.jpg"/>
          <p:cNvPicPr>
            <a:picLocks noChangeAspect="1" noChangeArrowheads="1"/>
          </p:cNvPicPr>
          <p:nvPr/>
        </p:nvPicPr>
        <p:blipFill>
          <a:blip r:embed="rId2" cstate="print"/>
          <a:srcRect b="3906"/>
          <a:stretch>
            <a:fillRect/>
          </a:stretch>
        </p:blipFill>
        <p:spPr bwMode="auto">
          <a:xfrm>
            <a:off x="0" y="1"/>
            <a:ext cx="9144000" cy="39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43614" y="4083919"/>
            <a:ext cx="719940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世界闻名     雄伟     创举    美观</a:t>
            </a:r>
            <a:endParaRPr kumimoji="1"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36"/>
          <p:cNvSpPr/>
          <p:nvPr/>
        </p:nvSpPr>
        <p:spPr>
          <a:xfrm>
            <a:off x="5292080" y="3003799"/>
            <a:ext cx="3137572" cy="1978970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  <p:sp>
        <p:nvSpPr>
          <p:cNvPr id="5" name="矩形 4"/>
          <p:cNvSpPr/>
          <p:nvPr/>
        </p:nvSpPr>
        <p:spPr>
          <a:xfrm>
            <a:off x="1259634" y="411510"/>
            <a:ext cx="1627369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名句诵读</a:t>
            </a:r>
            <a:endParaRPr kumimoji="1" lang="en-US" altLang="zh-CN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7495"/>
            <a:ext cx="1036230" cy="8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1563638"/>
            <a:ext cx="7848872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水从碧玉环中过， 人在苍龙背上行。</a:t>
            </a:r>
            <a:endParaRPr kumimoji="1"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b="1" dirty="0" smtClean="0">
                <a:latin typeface="宋体" pitchFamily="2" charset="-122"/>
                <a:ea typeface="宋体" pitchFamily="2" charset="-122"/>
              </a:rPr>
              <a:t>----【</a:t>
            </a: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元</a:t>
            </a:r>
            <a:r>
              <a:rPr kumimoji="1" lang="en-US" altLang="zh-CN" sz="3200" b="1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kumimoji="1" lang="zh-CN" altLang="en-US" sz="3200" b="1" dirty="0" smtClean="0">
                <a:latin typeface="宋体" pitchFamily="2" charset="-122"/>
                <a:ea typeface="宋体" pitchFamily="2" charset="-122"/>
              </a:rPr>
              <a:t>刘百熙</a:t>
            </a:r>
            <a:endParaRPr kumimoji="1"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144E9D-9892-4ABA-80F3-BFB9F180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42"/>
          <a:stretch/>
        </p:blipFill>
        <p:spPr>
          <a:xfrm>
            <a:off x="3984685" y="2990380"/>
            <a:ext cx="3766457" cy="25209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B1F83E6-2AB5-4DA9-9ABE-3C23C0AD4447}"/>
              </a:ext>
            </a:extLst>
          </p:cNvPr>
          <p:cNvSpPr/>
          <p:nvPr/>
        </p:nvSpPr>
        <p:spPr>
          <a:xfrm>
            <a:off x="1000100" y="0"/>
            <a:ext cx="36433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北京的桥</a:t>
            </a: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阎肃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北京的桥，千姿百态，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北京的桥，瑰丽多彩。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金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鳌</a:t>
            </a:r>
            <a:r>
              <a:rPr lang="en-US" sz="2000" b="1" dirty="0" smtClean="0"/>
              <a:t>(</a:t>
            </a:r>
            <a:r>
              <a:rPr lang="en-US" altLang="zh-CN" sz="2000" b="1" dirty="0" err="1" smtClean="0"/>
              <a:t>á</a:t>
            </a:r>
            <a:r>
              <a:rPr lang="en-US" sz="2000" b="1" dirty="0" err="1" smtClean="0"/>
              <a:t>o</a:t>
            </a:r>
            <a:r>
              <a:rPr lang="en-US" sz="2000" b="1" dirty="0" smtClean="0"/>
              <a:t>)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玉蝀</a:t>
            </a:r>
            <a:r>
              <a:rPr lang="zh-CN" altLang="en-US" sz="2000" b="1" dirty="0" smtClean="0"/>
              <a:t>（</a:t>
            </a:r>
            <a:r>
              <a:rPr lang="en-US" sz="2000" b="1" dirty="0" err="1" smtClean="0"/>
              <a:t>d</a:t>
            </a:r>
            <a:r>
              <a:rPr lang="en-US" altLang="zh-CN" sz="2000" b="1" dirty="0" err="1" smtClean="0"/>
              <a:t>ō</a:t>
            </a:r>
            <a:r>
              <a:rPr lang="en-US" sz="2000" b="1" dirty="0" err="1" smtClean="0"/>
              <a:t>ng</a:t>
            </a:r>
            <a:r>
              <a:rPr lang="zh-CN" altLang="en-US" sz="2000" b="1" dirty="0" smtClean="0"/>
              <a:t>）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望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北海，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十七孔桥连玉带。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高梁桥，龙王把水卖；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金水桥，皇上挂金牌。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卢沟桥的狮子最奇怪，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你就数哇数哇数哇，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怎么就数不过来？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北京的桥，春风常在，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北京的桥，又添风采。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过街天桥龙出海，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地下通道穿长街。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 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1664296-A9FE-476A-A280-5207792620CA}"/>
              </a:ext>
            </a:extLst>
          </p:cNvPr>
          <p:cNvSpPr/>
          <p:nvPr/>
        </p:nvSpPr>
        <p:spPr>
          <a:xfrm>
            <a:off x="5033935" y="397662"/>
            <a:ext cx="37664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三元桥，蝴蝶飞天外；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安贞桥，明珠绕花台。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立交桥修得特别快，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你就数哇数哇数哇，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怎么就数不过来？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桥啊桥啊，美丽的桥，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桥啊桥啊，可爱的桥，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给北京增添了多少欢乐多少爱。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这一座座金桥都连着四海， 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这一座座金桥都通向未来。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461EF19-6941-4FAF-9F1F-CBF300A589AB}"/>
              </a:ext>
            </a:extLst>
          </p:cNvPr>
          <p:cNvSpPr/>
          <p:nvPr/>
        </p:nvSpPr>
        <p:spPr>
          <a:xfrm>
            <a:off x="0" y="0"/>
            <a:ext cx="1221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自由朗读</a:t>
            </a:r>
          </a:p>
        </p:txBody>
      </p:sp>
      <p:sp>
        <p:nvSpPr>
          <p:cNvPr id="8" name="矩形 7"/>
          <p:cNvSpPr/>
          <p:nvPr/>
        </p:nvSpPr>
        <p:spPr>
          <a:xfrm>
            <a:off x="6143636" y="4714890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选自</a:t>
            </a:r>
            <a:r>
              <a:rPr kumimoji="0" lang="en-US" altLang="zh-CN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你读我诵</a:t>
            </a:r>
            <a:r>
              <a:rPr kumimoji="0" lang="en-US" altLang="zh-CN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北京的桥</a:t>
            </a:r>
            <a:r>
              <a:rPr kumimoji="0" lang="en-US" altLang="zh-CN" sz="1400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B1F83E6-2AB5-4DA9-9ABE-3C23C0AD4447}"/>
              </a:ext>
            </a:extLst>
          </p:cNvPr>
          <p:cNvSpPr/>
          <p:nvPr/>
        </p:nvSpPr>
        <p:spPr>
          <a:xfrm>
            <a:off x="285720" y="0"/>
            <a:ext cx="4291721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北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京的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桥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读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：千姿百态，瑰丽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多彩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——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诵：北京的桥，千姿百态，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北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京的桥，瑰丽多彩。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金鳌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áo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玉蝀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dōng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望北海，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十七孔桥连玉带。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高梁桥，龙王把水卖；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金水桥，皇上挂金牌。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卢沟桥的狮子最奇怪，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你就数哇数哇数哇，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怎么就数不过来？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endParaRPr lang="en-US" altLang="zh-CN" sz="1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1664296-A9FE-476A-A280-5207792620CA}"/>
              </a:ext>
            </a:extLst>
          </p:cNvPr>
          <p:cNvSpPr/>
          <p:nvPr/>
        </p:nvSpPr>
        <p:spPr>
          <a:xfrm>
            <a:off x="4788024" y="771551"/>
            <a:ext cx="41681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读：春风常在，增添风采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——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诵：北京的桥，春风常在，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北京的桥，又添风采。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过街天桥龙出海，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地下通道穿长街。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三元桥，蝴蝶飞天外；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安贞桥，明珠绕花台。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立交桥修得特别快，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你就数哇数哇数哇， 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怎么就数不过来？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461EF19-6941-4FAF-9F1F-CBF300A589AB}"/>
              </a:ext>
            </a:extLst>
          </p:cNvPr>
          <p:cNvSpPr/>
          <p:nvPr/>
        </p:nvSpPr>
        <p:spPr>
          <a:xfrm>
            <a:off x="107504" y="123478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情境赏析读</a:t>
            </a:r>
          </a:p>
        </p:txBody>
      </p:sp>
      <p:cxnSp>
        <p:nvCxnSpPr>
          <p:cNvPr id="8" name="直接连接符 7"/>
          <p:cNvCxnSpPr/>
          <p:nvPr/>
        </p:nvCxnSpPr>
        <p:spPr>
          <a:xfrm rot="16200000" flipH="1">
            <a:off x="2107407" y="2536031"/>
            <a:ext cx="51435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144E9D-9892-4ABA-80F3-BFB9F180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42"/>
          <a:stretch/>
        </p:blipFill>
        <p:spPr>
          <a:xfrm>
            <a:off x="5214942" y="2857502"/>
            <a:ext cx="3766457" cy="25209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1664296-A9FE-476A-A280-5207792620CA}"/>
              </a:ext>
            </a:extLst>
          </p:cNvPr>
          <p:cNvSpPr/>
          <p:nvPr/>
        </p:nvSpPr>
        <p:spPr>
          <a:xfrm>
            <a:off x="2051720" y="1131591"/>
            <a:ext cx="5040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读：美丽可爱，展望未来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——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诵：桥啊桥啊，美丽的桥，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桥啊桥啊，可爱的桥，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给北京增添了多少欢乐多少爱。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这座座金桥都连着四海，</a:t>
            </a:r>
          </a:p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这座座金桥都通向未来。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461EF19-6941-4FAF-9F1F-CBF300A589AB}"/>
              </a:ext>
            </a:extLst>
          </p:cNvPr>
          <p:cNvSpPr/>
          <p:nvPr/>
        </p:nvSpPr>
        <p:spPr>
          <a:xfrm>
            <a:off x="134215" y="8988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情境赏析读</a:t>
            </a:r>
          </a:p>
        </p:txBody>
      </p:sp>
    </p:spTree>
    <p:extLst>
      <p:ext uri="{BB962C8B-B14F-4D97-AF65-F5344CB8AC3E}">
        <p14:creationId xmlns:p14="http://schemas.microsoft.com/office/powerpoint/2010/main" val="2694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642910" y="142858"/>
            <a:ext cx="7358114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提示一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700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    默读课文第三自然段，用“</a:t>
            </a:r>
            <a:r>
              <a:rPr lang="zh-CN" altLang="en-US" sz="3200" b="1" u="sng" noProof="1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”画出中心句。用“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△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标出关键字词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做简单的批注，并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+mn-ea"/>
              </a:rPr>
              <a:t>体会作者是怎样把赵州桥的“美观”写清楚的。 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任意多边形: 形状 36"/>
          <p:cNvSpPr/>
          <p:nvPr/>
        </p:nvSpPr>
        <p:spPr>
          <a:xfrm>
            <a:off x="6349300" y="3298272"/>
            <a:ext cx="2771800" cy="1714512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  <p:sp>
        <p:nvSpPr>
          <p:cNvPr id="4" name="矩形 3"/>
          <p:cNvSpPr/>
          <p:nvPr/>
        </p:nvSpPr>
        <p:spPr>
          <a:xfrm>
            <a:off x="0" y="3786196"/>
            <a:ext cx="66768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（先自学，然后同桌交流，最后汇报。）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1571618"/>
            <a:ext cx="849694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kumimoji="1" lang="en-US" altLang="zh-CN" sz="3200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今天我们学习了“围绕一个意思把一段话写清楚”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，请你以“课间活动真有趣” 试着写一段话。</a:t>
            </a:r>
            <a:endParaRPr kumimoji="1"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    2.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推荐阅读</a:t>
            </a: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新主题阅读</a:t>
            </a: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中的</a:t>
            </a: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青藏铁路</a:t>
            </a:r>
            <a:r>
              <a:rPr kumimoji="1" lang="en-US" altLang="zh-CN" sz="2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kumimoji="1" lang="zh-CN" altLang="en-US" sz="28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800" dirty="0" smtClean="0"/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kumimoji="1"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4" y="411511"/>
            <a:ext cx="1627369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作业设计</a:t>
            </a:r>
            <a:endParaRPr kumimoji="1" lang="en-US" altLang="zh-CN" sz="28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7495"/>
            <a:ext cx="964792" cy="7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任意多边形: 形状 36"/>
          <p:cNvSpPr/>
          <p:nvPr/>
        </p:nvSpPr>
        <p:spPr>
          <a:xfrm>
            <a:off x="6084168" y="123478"/>
            <a:ext cx="2849540" cy="1584176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67544" y="771550"/>
            <a:ext cx="824786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汇报提示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请大家跟我看第</a:t>
            </a:r>
            <a:r>
              <a:rPr lang="en-US" altLang="zh-CN" sz="3200" b="1" u="sng" noProof="1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自然段的这句话：</a:t>
            </a:r>
            <a:r>
              <a:rPr lang="zh-CN" altLang="en-US" sz="3200" b="1" u="sng" noProof="1" smtClean="0">
                <a:latin typeface="宋体" pitchFamily="2" charset="-122"/>
                <a:ea typeface="宋体" pitchFamily="2" charset="-122"/>
              </a:rPr>
              <a:t>        </a:t>
            </a:r>
            <a:r>
              <a:rPr lang="en-US" altLang="zh-CN" sz="3200" b="1" u="sng" noProof="1" smtClean="0">
                <a:latin typeface="宋体" pitchFamily="2" charset="-122"/>
                <a:ea typeface="宋体" pitchFamily="2" charset="-122"/>
              </a:rPr>
              <a:t>               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。我从关键词 </a:t>
            </a:r>
            <a:r>
              <a:rPr lang="zh-CN" altLang="en-US" sz="3200" b="1" u="sng" noProof="1" smtClean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体会到</a:t>
            </a:r>
            <a:r>
              <a:rPr lang="zh-CN" altLang="en-US" sz="3200" b="1" u="sng" noProof="1" smtClean="0">
                <a:latin typeface="宋体" pitchFamily="2" charset="-122"/>
                <a:ea typeface="宋体" pitchFamily="2" charset="-122"/>
              </a:rPr>
              <a:t>      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200" b="1" noProof="1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2"/>
          <p:cNvSpPr txBox="1">
            <a:spLocks noChangeArrowheads="1"/>
          </p:cNvSpPr>
          <p:nvPr/>
        </p:nvSpPr>
        <p:spPr bwMode="auto">
          <a:xfrm>
            <a:off x="4475173" y="2925769"/>
            <a:ext cx="53498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747" name="文本框 34"/>
          <p:cNvSpPr txBox="1">
            <a:spLocks noChangeArrowheads="1"/>
          </p:cNvSpPr>
          <p:nvPr/>
        </p:nvSpPr>
        <p:spPr bwMode="auto">
          <a:xfrm rot="-280097">
            <a:off x="8066088" y="1625108"/>
            <a:ext cx="5318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48" name="文本框 36"/>
          <p:cNvSpPr txBox="1">
            <a:spLocks noChangeArrowheads="1"/>
          </p:cNvSpPr>
          <p:nvPr/>
        </p:nvSpPr>
        <p:spPr bwMode="auto">
          <a:xfrm rot="-5350866">
            <a:off x="5862426" y="131633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49" name="文本框 37"/>
          <p:cNvSpPr txBox="1">
            <a:spLocks noChangeArrowheads="1"/>
          </p:cNvSpPr>
          <p:nvPr/>
        </p:nvSpPr>
        <p:spPr bwMode="auto">
          <a:xfrm rot="-4150866">
            <a:off x="5320511" y="1706944"/>
            <a:ext cx="538162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0" name="文本框 45"/>
          <p:cNvSpPr txBox="1">
            <a:spLocks noChangeArrowheads="1"/>
          </p:cNvSpPr>
          <p:nvPr/>
        </p:nvSpPr>
        <p:spPr bwMode="auto">
          <a:xfrm rot="-5350866">
            <a:off x="6422813" y="13385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1" name="文本框 46"/>
          <p:cNvSpPr txBox="1">
            <a:spLocks noChangeArrowheads="1"/>
          </p:cNvSpPr>
          <p:nvPr/>
        </p:nvSpPr>
        <p:spPr bwMode="auto">
          <a:xfrm rot="-424911">
            <a:off x="7067555" y="1567958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2" name="文本框 47"/>
          <p:cNvSpPr txBox="1">
            <a:spLocks noChangeArrowheads="1"/>
          </p:cNvSpPr>
          <p:nvPr/>
        </p:nvSpPr>
        <p:spPr bwMode="auto">
          <a:xfrm rot="-4150866">
            <a:off x="7644610" y="2481645"/>
            <a:ext cx="538162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3" name="文本框 21"/>
          <p:cNvSpPr txBox="1">
            <a:spLocks noChangeArrowheads="1"/>
          </p:cNvSpPr>
          <p:nvPr/>
        </p:nvSpPr>
        <p:spPr bwMode="auto">
          <a:xfrm rot="657351">
            <a:off x="8168270" y="118219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4" name="文本框 50"/>
          <p:cNvSpPr txBox="1">
            <a:spLocks noChangeArrowheads="1"/>
          </p:cNvSpPr>
          <p:nvPr/>
        </p:nvSpPr>
        <p:spPr bwMode="auto">
          <a:xfrm rot="1480325">
            <a:off x="7391985" y="124410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5" name="文本框 51"/>
          <p:cNvSpPr txBox="1">
            <a:spLocks noChangeArrowheads="1"/>
          </p:cNvSpPr>
          <p:nvPr/>
        </p:nvSpPr>
        <p:spPr bwMode="auto">
          <a:xfrm rot="-5350866">
            <a:off x="8367502" y="271492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6" name="文本框 32"/>
          <p:cNvSpPr txBox="1">
            <a:spLocks noChangeArrowheads="1"/>
          </p:cNvSpPr>
          <p:nvPr/>
        </p:nvSpPr>
        <p:spPr bwMode="auto">
          <a:xfrm>
            <a:off x="3262324" y="3560770"/>
            <a:ext cx="53498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7" name="文本框 34"/>
          <p:cNvSpPr txBox="1">
            <a:spLocks noChangeArrowheads="1"/>
          </p:cNvSpPr>
          <p:nvPr/>
        </p:nvSpPr>
        <p:spPr bwMode="auto">
          <a:xfrm rot="4149897">
            <a:off x="4462252" y="349835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8" name="文本框 26"/>
          <p:cNvSpPr txBox="1">
            <a:spLocks noChangeArrowheads="1"/>
          </p:cNvSpPr>
          <p:nvPr/>
        </p:nvSpPr>
        <p:spPr bwMode="auto">
          <a:xfrm rot="-1380000">
            <a:off x="3898911" y="1294907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59" name="文本框 27"/>
          <p:cNvSpPr txBox="1">
            <a:spLocks noChangeArrowheads="1"/>
          </p:cNvSpPr>
          <p:nvPr/>
        </p:nvSpPr>
        <p:spPr bwMode="auto">
          <a:xfrm rot="-180000">
            <a:off x="4130680" y="2052146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0" name="文本框 45"/>
          <p:cNvSpPr txBox="1">
            <a:spLocks noChangeArrowheads="1"/>
          </p:cNvSpPr>
          <p:nvPr/>
        </p:nvSpPr>
        <p:spPr bwMode="auto">
          <a:xfrm rot="-1380000">
            <a:off x="4459288" y="1317134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1" name="文本框 46"/>
          <p:cNvSpPr txBox="1">
            <a:spLocks noChangeArrowheads="1"/>
          </p:cNvSpPr>
          <p:nvPr/>
        </p:nvSpPr>
        <p:spPr bwMode="auto">
          <a:xfrm rot="-1380000">
            <a:off x="4829183" y="1531443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2" name="文本框 47"/>
          <p:cNvSpPr txBox="1">
            <a:spLocks noChangeArrowheads="1"/>
          </p:cNvSpPr>
          <p:nvPr/>
        </p:nvSpPr>
        <p:spPr bwMode="auto">
          <a:xfrm rot="-180000">
            <a:off x="5064130" y="2233121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3" name="文本框 49"/>
          <p:cNvSpPr txBox="1">
            <a:spLocks noChangeArrowheads="1"/>
          </p:cNvSpPr>
          <p:nvPr/>
        </p:nvSpPr>
        <p:spPr bwMode="auto">
          <a:xfrm rot="-5350866">
            <a:off x="6311688" y="21100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4" name="文本框 50"/>
          <p:cNvSpPr txBox="1">
            <a:spLocks noChangeArrowheads="1"/>
          </p:cNvSpPr>
          <p:nvPr/>
        </p:nvSpPr>
        <p:spPr bwMode="auto">
          <a:xfrm rot="-170103">
            <a:off x="5589593" y="2590308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5" name="文本框 51"/>
          <p:cNvSpPr txBox="1">
            <a:spLocks noChangeArrowheads="1"/>
          </p:cNvSpPr>
          <p:nvPr/>
        </p:nvSpPr>
        <p:spPr bwMode="auto">
          <a:xfrm rot="-5350866">
            <a:off x="5846551" y="34340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6" name="文本框 32"/>
          <p:cNvSpPr txBox="1">
            <a:spLocks noChangeArrowheads="1"/>
          </p:cNvSpPr>
          <p:nvPr/>
        </p:nvSpPr>
        <p:spPr bwMode="auto">
          <a:xfrm rot="1209897">
            <a:off x="1137234" y="387459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7" name="文本框 34"/>
          <p:cNvSpPr txBox="1">
            <a:spLocks noChangeArrowheads="1"/>
          </p:cNvSpPr>
          <p:nvPr/>
        </p:nvSpPr>
        <p:spPr bwMode="auto">
          <a:xfrm rot="4149897">
            <a:off x="2141327" y="345549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8" name="文本框 36"/>
          <p:cNvSpPr txBox="1">
            <a:spLocks noChangeArrowheads="1"/>
          </p:cNvSpPr>
          <p:nvPr/>
        </p:nvSpPr>
        <p:spPr bwMode="auto">
          <a:xfrm rot="-1380000">
            <a:off x="1603385" y="3222132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69" name="文本框 37"/>
          <p:cNvSpPr txBox="1">
            <a:spLocks noChangeArrowheads="1"/>
          </p:cNvSpPr>
          <p:nvPr/>
        </p:nvSpPr>
        <p:spPr bwMode="auto">
          <a:xfrm rot="1029897">
            <a:off x="2486609" y="275382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0" name="文本框 45"/>
          <p:cNvSpPr txBox="1">
            <a:spLocks noChangeArrowheads="1"/>
          </p:cNvSpPr>
          <p:nvPr/>
        </p:nvSpPr>
        <p:spPr bwMode="auto">
          <a:xfrm rot="-1380000">
            <a:off x="3160713" y="3139583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1" name="文本框 46"/>
          <p:cNvSpPr txBox="1">
            <a:spLocks noChangeArrowheads="1"/>
          </p:cNvSpPr>
          <p:nvPr/>
        </p:nvSpPr>
        <p:spPr bwMode="auto">
          <a:xfrm rot="-170103">
            <a:off x="787405" y="1529856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2" name="文本框 47"/>
          <p:cNvSpPr txBox="1">
            <a:spLocks noChangeArrowheads="1"/>
          </p:cNvSpPr>
          <p:nvPr/>
        </p:nvSpPr>
        <p:spPr bwMode="auto">
          <a:xfrm rot="1029897">
            <a:off x="829259" y="339993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3" name="文本框 49"/>
          <p:cNvSpPr txBox="1">
            <a:spLocks noChangeArrowheads="1"/>
          </p:cNvSpPr>
          <p:nvPr/>
        </p:nvSpPr>
        <p:spPr bwMode="auto">
          <a:xfrm rot="-170103">
            <a:off x="3009904" y="3836496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4" name="文本框 50"/>
          <p:cNvSpPr txBox="1">
            <a:spLocks noChangeArrowheads="1"/>
          </p:cNvSpPr>
          <p:nvPr/>
        </p:nvSpPr>
        <p:spPr bwMode="auto">
          <a:xfrm rot="-170103">
            <a:off x="4157668" y="3169746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5" name="文本框 51"/>
          <p:cNvSpPr txBox="1">
            <a:spLocks noChangeArrowheads="1"/>
          </p:cNvSpPr>
          <p:nvPr/>
        </p:nvSpPr>
        <p:spPr bwMode="auto">
          <a:xfrm rot="-170103">
            <a:off x="4324356" y="3928569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6" name="文本框 32"/>
          <p:cNvSpPr txBox="1">
            <a:spLocks noChangeArrowheads="1"/>
          </p:cNvSpPr>
          <p:nvPr/>
        </p:nvSpPr>
        <p:spPr bwMode="auto">
          <a:xfrm rot="-5070842">
            <a:off x="309573" y="2023652"/>
            <a:ext cx="536575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7" name="文本框 34"/>
          <p:cNvSpPr txBox="1">
            <a:spLocks noChangeArrowheads="1"/>
          </p:cNvSpPr>
          <p:nvPr/>
        </p:nvSpPr>
        <p:spPr bwMode="auto">
          <a:xfrm rot="4149897">
            <a:off x="1338052" y="215850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8" name="文本框 36"/>
          <p:cNvSpPr txBox="1">
            <a:spLocks noChangeArrowheads="1"/>
          </p:cNvSpPr>
          <p:nvPr/>
        </p:nvSpPr>
        <p:spPr bwMode="auto">
          <a:xfrm rot="-170103">
            <a:off x="322268" y="1336182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79" name="文本框 37"/>
          <p:cNvSpPr txBox="1">
            <a:spLocks noChangeArrowheads="1"/>
          </p:cNvSpPr>
          <p:nvPr/>
        </p:nvSpPr>
        <p:spPr bwMode="auto">
          <a:xfrm rot="1029897">
            <a:off x="1338842" y="16838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0" name="文本框 45"/>
          <p:cNvSpPr txBox="1">
            <a:spLocks noChangeArrowheads="1"/>
          </p:cNvSpPr>
          <p:nvPr/>
        </p:nvSpPr>
        <p:spPr bwMode="auto">
          <a:xfrm rot="-1380000">
            <a:off x="2116138" y="1139333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1" name="文本框 46"/>
          <p:cNvSpPr txBox="1">
            <a:spLocks noChangeArrowheads="1"/>
          </p:cNvSpPr>
          <p:nvPr/>
        </p:nvSpPr>
        <p:spPr bwMode="auto">
          <a:xfrm rot="-1380000">
            <a:off x="2686061" y="1309196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2" name="文本框 47"/>
          <p:cNvSpPr txBox="1">
            <a:spLocks noChangeArrowheads="1"/>
          </p:cNvSpPr>
          <p:nvPr/>
        </p:nvSpPr>
        <p:spPr bwMode="auto">
          <a:xfrm rot="-180000">
            <a:off x="2416180" y="1877520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3" name="文本框 49"/>
          <p:cNvSpPr txBox="1">
            <a:spLocks noChangeArrowheads="1"/>
          </p:cNvSpPr>
          <p:nvPr/>
        </p:nvSpPr>
        <p:spPr bwMode="auto">
          <a:xfrm rot="-1380000">
            <a:off x="3275012" y="1531443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4" name="文本框 50"/>
          <p:cNvSpPr txBox="1">
            <a:spLocks noChangeArrowheads="1"/>
          </p:cNvSpPr>
          <p:nvPr/>
        </p:nvSpPr>
        <p:spPr bwMode="auto">
          <a:xfrm rot="-1380000">
            <a:off x="2847986" y="2112471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5" name="文本框 51"/>
          <p:cNvSpPr txBox="1">
            <a:spLocks noChangeArrowheads="1"/>
          </p:cNvSpPr>
          <p:nvPr/>
        </p:nvSpPr>
        <p:spPr bwMode="auto">
          <a:xfrm rot="-1380000">
            <a:off x="3482986" y="2248997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6" name="文本框 32"/>
          <p:cNvSpPr txBox="1">
            <a:spLocks noChangeArrowheads="1"/>
          </p:cNvSpPr>
          <p:nvPr/>
        </p:nvSpPr>
        <p:spPr bwMode="auto">
          <a:xfrm rot="1209897">
            <a:off x="5115508" y="35380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7" name="文本框 34"/>
          <p:cNvSpPr txBox="1">
            <a:spLocks noChangeArrowheads="1"/>
          </p:cNvSpPr>
          <p:nvPr/>
        </p:nvSpPr>
        <p:spPr bwMode="auto">
          <a:xfrm rot="-1030866">
            <a:off x="6313489" y="3888884"/>
            <a:ext cx="5318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8" name="文本框 36"/>
          <p:cNvSpPr txBox="1">
            <a:spLocks noChangeArrowheads="1"/>
          </p:cNvSpPr>
          <p:nvPr/>
        </p:nvSpPr>
        <p:spPr bwMode="auto">
          <a:xfrm rot="368503">
            <a:off x="5774315" y="285859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89" name="文本框 37"/>
          <p:cNvSpPr txBox="1">
            <a:spLocks noChangeArrowheads="1"/>
          </p:cNvSpPr>
          <p:nvPr/>
        </p:nvSpPr>
        <p:spPr bwMode="auto">
          <a:xfrm rot="829244">
            <a:off x="5285368" y="39730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0" name="文本框 45"/>
          <p:cNvSpPr txBox="1">
            <a:spLocks noChangeArrowheads="1"/>
          </p:cNvSpPr>
          <p:nvPr/>
        </p:nvSpPr>
        <p:spPr bwMode="auto">
          <a:xfrm rot="-4502722">
            <a:off x="6767523" y="2482439"/>
            <a:ext cx="536575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1" name="文本框 46"/>
          <p:cNvSpPr txBox="1">
            <a:spLocks noChangeArrowheads="1"/>
          </p:cNvSpPr>
          <p:nvPr/>
        </p:nvSpPr>
        <p:spPr bwMode="auto">
          <a:xfrm rot="2702238">
            <a:off x="7568988" y="30625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2" name="文本框 47"/>
          <p:cNvSpPr txBox="1">
            <a:spLocks noChangeArrowheads="1"/>
          </p:cNvSpPr>
          <p:nvPr/>
        </p:nvSpPr>
        <p:spPr bwMode="auto">
          <a:xfrm rot="-3456638">
            <a:off x="6736567" y="3388108"/>
            <a:ext cx="538163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3" name="文本框 49"/>
          <p:cNvSpPr txBox="1">
            <a:spLocks noChangeArrowheads="1"/>
          </p:cNvSpPr>
          <p:nvPr/>
        </p:nvSpPr>
        <p:spPr bwMode="auto">
          <a:xfrm rot="-3180423">
            <a:off x="8102609" y="3250789"/>
            <a:ext cx="536575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4" name="文本框 50"/>
          <p:cNvSpPr txBox="1">
            <a:spLocks noChangeArrowheads="1"/>
          </p:cNvSpPr>
          <p:nvPr/>
        </p:nvSpPr>
        <p:spPr bwMode="auto">
          <a:xfrm rot="-3640556">
            <a:off x="7232659" y="3574639"/>
            <a:ext cx="536575" cy="1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5" name="文本框 51"/>
          <p:cNvSpPr txBox="1">
            <a:spLocks noChangeArrowheads="1"/>
          </p:cNvSpPr>
          <p:nvPr/>
        </p:nvSpPr>
        <p:spPr bwMode="auto">
          <a:xfrm rot="1549510">
            <a:off x="8030160" y="240139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6" name="文本框 32"/>
          <p:cNvSpPr txBox="1">
            <a:spLocks noChangeArrowheads="1"/>
          </p:cNvSpPr>
          <p:nvPr/>
        </p:nvSpPr>
        <p:spPr bwMode="auto">
          <a:xfrm rot="4190103">
            <a:off x="4289213" y="25069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7" name="文本框 34"/>
          <p:cNvSpPr txBox="1">
            <a:spLocks noChangeArrowheads="1"/>
          </p:cNvSpPr>
          <p:nvPr/>
        </p:nvSpPr>
        <p:spPr bwMode="auto">
          <a:xfrm rot="8340000">
            <a:off x="4919663" y="3128469"/>
            <a:ext cx="5318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8" name="文本框 36"/>
          <p:cNvSpPr txBox="1">
            <a:spLocks noChangeArrowheads="1"/>
          </p:cNvSpPr>
          <p:nvPr/>
        </p:nvSpPr>
        <p:spPr bwMode="auto">
          <a:xfrm rot="-1160763">
            <a:off x="5772160" y="1745759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799" name="文本框 37"/>
          <p:cNvSpPr txBox="1">
            <a:spLocks noChangeArrowheads="1"/>
          </p:cNvSpPr>
          <p:nvPr/>
        </p:nvSpPr>
        <p:spPr bwMode="auto">
          <a:xfrm rot="39237">
            <a:off x="5649918" y="2272808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0" name="文本框 45"/>
          <p:cNvSpPr txBox="1">
            <a:spLocks noChangeArrowheads="1"/>
          </p:cNvSpPr>
          <p:nvPr/>
        </p:nvSpPr>
        <p:spPr bwMode="auto">
          <a:xfrm rot="-1160763">
            <a:off x="6332538" y="1767983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1" name="文本框 46"/>
          <p:cNvSpPr txBox="1">
            <a:spLocks noChangeArrowheads="1"/>
          </p:cNvSpPr>
          <p:nvPr/>
        </p:nvSpPr>
        <p:spPr bwMode="auto">
          <a:xfrm rot="-1160763">
            <a:off x="6702432" y="1982295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2" name="文本框 47"/>
          <p:cNvSpPr txBox="1">
            <a:spLocks noChangeArrowheads="1"/>
          </p:cNvSpPr>
          <p:nvPr/>
        </p:nvSpPr>
        <p:spPr bwMode="auto">
          <a:xfrm rot="39237">
            <a:off x="7185030" y="2456958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3" name="文本框 49"/>
          <p:cNvSpPr txBox="1">
            <a:spLocks noChangeArrowheads="1"/>
          </p:cNvSpPr>
          <p:nvPr/>
        </p:nvSpPr>
        <p:spPr bwMode="auto">
          <a:xfrm rot="-1160763">
            <a:off x="8020061" y="2061671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4" name="文本框 50"/>
          <p:cNvSpPr txBox="1">
            <a:spLocks noChangeArrowheads="1"/>
          </p:cNvSpPr>
          <p:nvPr/>
        </p:nvSpPr>
        <p:spPr bwMode="auto">
          <a:xfrm rot="-1160763">
            <a:off x="7486660" y="1928319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5" name="文本框 51"/>
          <p:cNvSpPr txBox="1">
            <a:spLocks noChangeArrowheads="1"/>
          </p:cNvSpPr>
          <p:nvPr/>
        </p:nvSpPr>
        <p:spPr bwMode="auto">
          <a:xfrm rot="-1160763">
            <a:off x="7962911" y="2788746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6" name="文本框 32"/>
          <p:cNvSpPr txBox="1">
            <a:spLocks noChangeArrowheads="1"/>
          </p:cNvSpPr>
          <p:nvPr/>
        </p:nvSpPr>
        <p:spPr bwMode="auto">
          <a:xfrm rot="4190103">
            <a:off x="2766802" y="334040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7" name="文本框 34"/>
          <p:cNvSpPr txBox="1">
            <a:spLocks noChangeArrowheads="1"/>
          </p:cNvSpPr>
          <p:nvPr/>
        </p:nvSpPr>
        <p:spPr bwMode="auto">
          <a:xfrm rot="8340000">
            <a:off x="3921132" y="2806206"/>
            <a:ext cx="5318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8" name="文本框 36"/>
          <p:cNvSpPr txBox="1">
            <a:spLocks noChangeArrowheads="1"/>
          </p:cNvSpPr>
          <p:nvPr/>
        </p:nvSpPr>
        <p:spPr bwMode="auto">
          <a:xfrm rot="2810103">
            <a:off x="3814551" y="173543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09" name="文本框 37"/>
          <p:cNvSpPr txBox="1">
            <a:spLocks noChangeArrowheads="1"/>
          </p:cNvSpPr>
          <p:nvPr/>
        </p:nvSpPr>
        <p:spPr bwMode="auto">
          <a:xfrm rot="4010103">
            <a:off x="3814551" y="22783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0" name="文本框 45"/>
          <p:cNvSpPr txBox="1">
            <a:spLocks noChangeArrowheads="1"/>
          </p:cNvSpPr>
          <p:nvPr/>
        </p:nvSpPr>
        <p:spPr bwMode="auto">
          <a:xfrm rot="2810103">
            <a:off x="4374937" y="17576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1" name="文本框 46"/>
          <p:cNvSpPr txBox="1">
            <a:spLocks noChangeArrowheads="1"/>
          </p:cNvSpPr>
          <p:nvPr/>
        </p:nvSpPr>
        <p:spPr bwMode="auto">
          <a:xfrm rot="2810103">
            <a:off x="4744827" y="197197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2" name="文本框 47"/>
          <p:cNvSpPr txBox="1">
            <a:spLocks noChangeArrowheads="1"/>
          </p:cNvSpPr>
          <p:nvPr/>
        </p:nvSpPr>
        <p:spPr bwMode="auto">
          <a:xfrm rot="4010103">
            <a:off x="4744827" y="251490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3" name="文本框 49"/>
          <p:cNvSpPr txBox="1">
            <a:spLocks noChangeArrowheads="1"/>
          </p:cNvSpPr>
          <p:nvPr/>
        </p:nvSpPr>
        <p:spPr bwMode="auto">
          <a:xfrm rot="-1160763">
            <a:off x="6223009" y="2539508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4" name="文本框 50"/>
          <p:cNvSpPr txBox="1">
            <a:spLocks noChangeArrowheads="1"/>
          </p:cNvSpPr>
          <p:nvPr/>
        </p:nvSpPr>
        <p:spPr bwMode="auto">
          <a:xfrm rot="4020000">
            <a:off x="5219488" y="26307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5" name="文本框 51"/>
          <p:cNvSpPr txBox="1">
            <a:spLocks noChangeArrowheads="1"/>
          </p:cNvSpPr>
          <p:nvPr/>
        </p:nvSpPr>
        <p:spPr bwMode="auto">
          <a:xfrm rot="-1160763">
            <a:off x="5597537" y="3214194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6" name="文本框 32"/>
          <p:cNvSpPr txBox="1">
            <a:spLocks noChangeArrowheads="1"/>
          </p:cNvSpPr>
          <p:nvPr/>
        </p:nvSpPr>
        <p:spPr bwMode="auto">
          <a:xfrm rot="5400000">
            <a:off x="1142789" y="322927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7" name="文本框 34"/>
          <p:cNvSpPr txBox="1">
            <a:spLocks noChangeArrowheads="1"/>
          </p:cNvSpPr>
          <p:nvPr/>
        </p:nvSpPr>
        <p:spPr bwMode="auto">
          <a:xfrm rot="8340000">
            <a:off x="1878013" y="3542808"/>
            <a:ext cx="5318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8" name="文本框 36"/>
          <p:cNvSpPr txBox="1">
            <a:spLocks noChangeArrowheads="1"/>
          </p:cNvSpPr>
          <p:nvPr/>
        </p:nvSpPr>
        <p:spPr bwMode="auto">
          <a:xfrm rot="2810103">
            <a:off x="1863513" y="273238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19" name="文本框 37"/>
          <p:cNvSpPr txBox="1">
            <a:spLocks noChangeArrowheads="1"/>
          </p:cNvSpPr>
          <p:nvPr/>
        </p:nvSpPr>
        <p:spPr bwMode="auto">
          <a:xfrm rot="5220000">
            <a:off x="2298488" y="30149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0" name="文本框 45"/>
          <p:cNvSpPr txBox="1">
            <a:spLocks noChangeArrowheads="1"/>
          </p:cNvSpPr>
          <p:nvPr/>
        </p:nvSpPr>
        <p:spPr bwMode="auto">
          <a:xfrm rot="2810103">
            <a:off x="2811252" y="274667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1" name="文本框 46"/>
          <p:cNvSpPr txBox="1">
            <a:spLocks noChangeArrowheads="1"/>
          </p:cNvSpPr>
          <p:nvPr/>
        </p:nvSpPr>
        <p:spPr bwMode="auto">
          <a:xfrm rot="4020000">
            <a:off x="701464" y="196403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2" name="文本框 47"/>
          <p:cNvSpPr txBox="1">
            <a:spLocks noChangeArrowheads="1"/>
          </p:cNvSpPr>
          <p:nvPr/>
        </p:nvSpPr>
        <p:spPr bwMode="auto">
          <a:xfrm rot="5220000">
            <a:off x="703051" y="289748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3" name="文本框 49"/>
          <p:cNvSpPr txBox="1">
            <a:spLocks noChangeArrowheads="1"/>
          </p:cNvSpPr>
          <p:nvPr/>
        </p:nvSpPr>
        <p:spPr bwMode="auto">
          <a:xfrm rot="4020000">
            <a:off x="2465177" y="374045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4" name="文本框 50"/>
          <p:cNvSpPr txBox="1">
            <a:spLocks noChangeArrowheads="1"/>
          </p:cNvSpPr>
          <p:nvPr/>
        </p:nvSpPr>
        <p:spPr bwMode="auto">
          <a:xfrm rot="4020000">
            <a:off x="3703426" y="33673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5" name="文本框 51"/>
          <p:cNvSpPr txBox="1">
            <a:spLocks noChangeArrowheads="1"/>
          </p:cNvSpPr>
          <p:nvPr/>
        </p:nvSpPr>
        <p:spPr bwMode="auto">
          <a:xfrm rot="4020000">
            <a:off x="4073314" y="358170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6" name="文本框 32"/>
          <p:cNvSpPr txBox="1">
            <a:spLocks noChangeArrowheads="1"/>
          </p:cNvSpPr>
          <p:nvPr/>
        </p:nvSpPr>
        <p:spPr bwMode="auto">
          <a:xfrm rot="-880739">
            <a:off x="514355" y="2510931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7" name="文本框 34"/>
          <p:cNvSpPr txBox="1">
            <a:spLocks noChangeArrowheads="1"/>
          </p:cNvSpPr>
          <p:nvPr/>
        </p:nvSpPr>
        <p:spPr bwMode="auto">
          <a:xfrm rot="8340000">
            <a:off x="1250950" y="2582370"/>
            <a:ext cx="5318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8" name="文本框 36"/>
          <p:cNvSpPr txBox="1">
            <a:spLocks noChangeArrowheads="1"/>
          </p:cNvSpPr>
          <p:nvPr/>
        </p:nvSpPr>
        <p:spPr bwMode="auto">
          <a:xfrm rot="4020000">
            <a:off x="1671427" y="151160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29" name="文本框 37"/>
          <p:cNvSpPr txBox="1">
            <a:spLocks noChangeArrowheads="1"/>
          </p:cNvSpPr>
          <p:nvPr/>
        </p:nvSpPr>
        <p:spPr bwMode="auto">
          <a:xfrm rot="5220000">
            <a:off x="1671427" y="205452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0" name="文本框 45"/>
          <p:cNvSpPr txBox="1">
            <a:spLocks noChangeArrowheads="1"/>
          </p:cNvSpPr>
          <p:nvPr/>
        </p:nvSpPr>
        <p:spPr bwMode="auto">
          <a:xfrm rot="2810103">
            <a:off x="2231813" y="153382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1" name="文本框 46"/>
          <p:cNvSpPr txBox="1">
            <a:spLocks noChangeArrowheads="1"/>
          </p:cNvSpPr>
          <p:nvPr/>
        </p:nvSpPr>
        <p:spPr bwMode="auto">
          <a:xfrm rot="2810103">
            <a:off x="2601701" y="174813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2" name="文本框 47"/>
          <p:cNvSpPr txBox="1">
            <a:spLocks noChangeArrowheads="1"/>
          </p:cNvSpPr>
          <p:nvPr/>
        </p:nvSpPr>
        <p:spPr bwMode="auto">
          <a:xfrm rot="4010103">
            <a:off x="2330238" y="23132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3" name="文本框 49"/>
          <p:cNvSpPr txBox="1">
            <a:spLocks noChangeArrowheads="1"/>
          </p:cNvSpPr>
          <p:nvPr/>
        </p:nvSpPr>
        <p:spPr bwMode="auto">
          <a:xfrm rot="2810103">
            <a:off x="3189078" y="197197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4" name="文本框 50"/>
          <p:cNvSpPr txBox="1">
            <a:spLocks noChangeArrowheads="1"/>
          </p:cNvSpPr>
          <p:nvPr/>
        </p:nvSpPr>
        <p:spPr bwMode="auto">
          <a:xfrm rot="2810103">
            <a:off x="3076364" y="240695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5" name="文本框 51"/>
          <p:cNvSpPr txBox="1">
            <a:spLocks noChangeArrowheads="1"/>
          </p:cNvSpPr>
          <p:nvPr/>
        </p:nvSpPr>
        <p:spPr bwMode="auto">
          <a:xfrm rot="2810103">
            <a:off x="3446250" y="262126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6" name="文本框 32"/>
          <p:cNvSpPr txBox="1">
            <a:spLocks noChangeArrowheads="1"/>
          </p:cNvSpPr>
          <p:nvPr/>
        </p:nvSpPr>
        <p:spPr bwMode="auto">
          <a:xfrm rot="5400000">
            <a:off x="4752765" y="368330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7" name="文本框 34"/>
          <p:cNvSpPr txBox="1">
            <a:spLocks noChangeArrowheads="1"/>
          </p:cNvSpPr>
          <p:nvPr/>
        </p:nvSpPr>
        <p:spPr bwMode="auto">
          <a:xfrm rot="3159237">
            <a:off x="5817977" y="40063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8" name="文本框 36"/>
          <p:cNvSpPr txBox="1">
            <a:spLocks noChangeArrowheads="1"/>
          </p:cNvSpPr>
          <p:nvPr/>
        </p:nvSpPr>
        <p:spPr bwMode="auto">
          <a:xfrm rot="-1160763">
            <a:off x="6235709" y="2920506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39" name="文本框 37"/>
          <p:cNvSpPr txBox="1">
            <a:spLocks noChangeArrowheads="1"/>
          </p:cNvSpPr>
          <p:nvPr/>
        </p:nvSpPr>
        <p:spPr bwMode="auto">
          <a:xfrm rot="39237">
            <a:off x="6237293" y="3468197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0" name="文本框 45"/>
          <p:cNvSpPr txBox="1">
            <a:spLocks noChangeArrowheads="1"/>
          </p:cNvSpPr>
          <p:nvPr/>
        </p:nvSpPr>
        <p:spPr bwMode="auto">
          <a:xfrm rot="-1160763">
            <a:off x="6796088" y="2942733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1" name="文本框 46"/>
          <p:cNvSpPr txBox="1">
            <a:spLocks noChangeArrowheads="1"/>
          </p:cNvSpPr>
          <p:nvPr/>
        </p:nvSpPr>
        <p:spPr bwMode="auto">
          <a:xfrm rot="-1160763">
            <a:off x="7165986" y="3157044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2" name="文本框 47"/>
          <p:cNvSpPr txBox="1">
            <a:spLocks noChangeArrowheads="1"/>
          </p:cNvSpPr>
          <p:nvPr/>
        </p:nvSpPr>
        <p:spPr bwMode="auto">
          <a:xfrm rot="39237">
            <a:off x="6854826" y="3730133"/>
            <a:ext cx="5365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3" name="文本框 49"/>
          <p:cNvSpPr txBox="1">
            <a:spLocks noChangeArrowheads="1"/>
          </p:cNvSpPr>
          <p:nvPr/>
        </p:nvSpPr>
        <p:spPr bwMode="auto">
          <a:xfrm rot="-1160763">
            <a:off x="7686683" y="3447558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4" name="文本框 50"/>
          <p:cNvSpPr txBox="1">
            <a:spLocks noChangeArrowheads="1"/>
          </p:cNvSpPr>
          <p:nvPr/>
        </p:nvSpPr>
        <p:spPr bwMode="auto">
          <a:xfrm rot="-1160763">
            <a:off x="7640638" y="3815858"/>
            <a:ext cx="5381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5" name="文本框 51"/>
          <p:cNvSpPr txBox="1">
            <a:spLocks noChangeArrowheads="1"/>
          </p:cNvSpPr>
          <p:nvPr/>
        </p:nvSpPr>
        <p:spPr bwMode="auto">
          <a:xfrm rot="-1160763">
            <a:off x="6778635" y="1140921"/>
            <a:ext cx="5381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31846" name="矩形 8"/>
          <p:cNvSpPr>
            <a:spLocks noChangeArrowheads="1"/>
          </p:cNvSpPr>
          <p:nvPr/>
        </p:nvSpPr>
        <p:spPr bwMode="auto">
          <a:xfrm>
            <a:off x="611560" y="555529"/>
            <a:ext cx="80645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3200" b="1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这座桥不但坚固，而且美观。</a:t>
            </a:r>
            <a:r>
              <a:rPr lang="zh-CN" altLang="en-US" sz="3200" b="1" kern="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桥面两侧有石栏，栏板上雕刻着精美的图案：有的刻着两条相互</a:t>
            </a:r>
            <a:r>
              <a:rPr lang="zh-CN" altLang="en-US" sz="3200" b="1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缠绕</a:t>
            </a:r>
            <a:r>
              <a:rPr lang="zh-CN" altLang="en-US" sz="3200" b="1" kern="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的龙，嘴里吐出美丽的水花；有的刻着两条飞龙，前爪相互</a:t>
            </a:r>
            <a:r>
              <a:rPr lang="zh-CN" altLang="en-US" sz="3200" b="1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抵着，</a:t>
            </a:r>
            <a:r>
              <a:rPr lang="zh-CN" altLang="en-US" sz="3200" b="1" kern="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各自回首</a:t>
            </a:r>
            <a:r>
              <a:rPr lang="zh-CN" altLang="en-US" sz="3200" b="1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遥望</a:t>
            </a:r>
            <a:r>
              <a:rPr lang="zh-CN" altLang="en-US" sz="3200" b="1" kern="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；还有的刻着双龙</a:t>
            </a:r>
            <a:r>
              <a:rPr lang="zh-CN" altLang="en-US" sz="3200" b="1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戏珠</a:t>
            </a:r>
            <a:r>
              <a:rPr lang="zh-CN" altLang="en-US" sz="3200" b="1" kern="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。所有的龙似乎都在游动，真像活了一样。</a:t>
            </a:r>
            <a:endParaRPr lang="zh-CN" altLang="en-US" sz="11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35696" y="123478"/>
            <a:ext cx="3577030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过渡句（承上启下</a:t>
            </a:r>
            <a:r>
              <a:rPr lang="zh-CN" altLang="en-US" sz="28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7153061" y="1158922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有的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1412115" y="597864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这座桥不但坚固，而且美观。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2257935" y="2913687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还有的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607285" y="2321970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有的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17" name="Picture 2" descr="143215~1"/>
          <p:cNvPicPr>
            <a:picLocks noChangeAspect="1" noChangeArrowheads="1"/>
          </p:cNvPicPr>
          <p:nvPr/>
        </p:nvPicPr>
        <p:blipFill rotWithShape="1">
          <a:blip r:embed="rId2" cstate="print"/>
          <a:srcRect l="1660" b="16246"/>
          <a:stretch/>
        </p:blipFill>
        <p:spPr bwMode="auto">
          <a:xfrm>
            <a:off x="0" y="4011911"/>
            <a:ext cx="3000364" cy="11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 descr="120505~1"/>
          <p:cNvPicPr>
            <a:picLocks noChangeAspect="1" noChangeArrowheads="1"/>
          </p:cNvPicPr>
          <p:nvPr/>
        </p:nvPicPr>
        <p:blipFill rotWithShape="1">
          <a:blip r:embed="rId3" cstate="print"/>
          <a:srcRect t="1" r="8018" b="2571"/>
          <a:stretch/>
        </p:blipFill>
        <p:spPr bwMode="auto">
          <a:xfrm>
            <a:off x="3131846" y="4011909"/>
            <a:ext cx="3084943" cy="113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 descr="http://img548.ph.126.net/W72kLEbUjbxSQuKA_yZBZw==/1361775937326739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4011911"/>
            <a:ext cx="2786050" cy="11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6"/>
          <p:cNvSpPr/>
          <p:nvPr/>
        </p:nvSpPr>
        <p:spPr>
          <a:xfrm>
            <a:off x="5364088" y="2786047"/>
            <a:ext cx="3779912" cy="2357454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  <p:sp>
        <p:nvSpPr>
          <p:cNvPr id="3" name="文本框 2"/>
          <p:cNvSpPr txBox="1"/>
          <p:nvPr/>
        </p:nvSpPr>
        <p:spPr>
          <a:xfrm>
            <a:off x="323528" y="555529"/>
            <a:ext cx="820674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师：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有的刻着两条龙，嘴里吐出水花。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生：有的刻着两条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相互缠绕的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龙，嘴里吐出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美丽的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水花；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师：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有的刻着两条飞龙。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生：有的刻着两条飞龙，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前爪相互抵着，各自回首遥望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师：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还有的刻着双龙。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生：还有的刻着双龙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戏珠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" y="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师生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对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比读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5C91AE-EA5C-4D65-8660-85308BF05F0E}"/>
              </a:ext>
            </a:extLst>
          </p:cNvPr>
          <p:cNvSpPr/>
          <p:nvPr/>
        </p:nvSpPr>
        <p:spPr>
          <a:xfrm>
            <a:off x="323528" y="699542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师：这座桥不但坚固，而且美观。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齐：桥面两侧有石栏，栏板上雕刻着精美的图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案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:</a:t>
            </a:r>
            <a:endParaRPr lang="zh-CN" altLang="en-US" sz="2800" b="1" kern="100" dirty="0">
              <a:solidFill>
                <a:srgbClr val="0000FF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有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的刻着两条相互缠绕的龙，嘴里吐出美丽的水花；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有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的刻着两条飞龙，前爪相互抵着，各自回首遥望；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还有</a:t>
            </a:r>
            <a:r>
              <a:rPr lang="zh-CN" altLang="en-US" sz="28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的刻着双龙戏珠。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齐：所有的龙似乎都在游动，真像活了一样。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CDE4D91-08AA-4482-8226-4C4283E88711}"/>
              </a:ext>
            </a:extLst>
          </p:cNvPr>
          <p:cNvSpPr/>
          <p:nvPr/>
        </p:nvSpPr>
        <p:spPr>
          <a:xfrm>
            <a:off x="4" y="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师生承接读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645C742-6A40-43BD-B293-368D07DDEBDB}"/>
              </a:ext>
            </a:extLst>
          </p:cNvPr>
          <p:cNvSpPr/>
          <p:nvPr/>
        </p:nvSpPr>
        <p:spPr>
          <a:xfrm>
            <a:off x="3203854" y="19548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总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总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任意多边形: 形状 36"/>
          <p:cNvSpPr/>
          <p:nvPr/>
        </p:nvSpPr>
        <p:spPr>
          <a:xfrm>
            <a:off x="6804254" y="0"/>
            <a:ext cx="2198017" cy="1656184"/>
          </a:xfrm>
          <a:custGeom>
            <a:avLst/>
            <a:gdLst/>
            <a:ahLst/>
            <a:cxnLst>
              <a:cxn ang="0">
                <a:pos x="5063356" y="6559436"/>
              </a:cxn>
              <a:cxn ang="0">
                <a:pos x="1950845" y="6321264"/>
              </a:cxn>
              <a:cxn ang="0">
                <a:pos x="6182727" y="6195803"/>
              </a:cxn>
              <a:cxn ang="0">
                <a:pos x="4908466" y="5902185"/>
              </a:cxn>
              <a:cxn ang="0">
                <a:pos x="3294513" y="5754716"/>
              </a:cxn>
              <a:cxn ang="0">
                <a:pos x="5755277" y="5576853"/>
              </a:cxn>
              <a:cxn ang="0">
                <a:pos x="4897400" y="5455367"/>
              </a:cxn>
              <a:cxn ang="0">
                <a:pos x="5782593" y="5289315"/>
              </a:cxn>
              <a:cxn ang="0">
                <a:pos x="824956" y="5182114"/>
              </a:cxn>
              <a:cxn ang="0">
                <a:pos x="4694919" y="5021276"/>
              </a:cxn>
              <a:cxn ang="0">
                <a:pos x="226837" y="4876457"/>
              </a:cxn>
              <a:cxn ang="0">
                <a:pos x="2447293" y="4809089"/>
              </a:cxn>
              <a:cxn ang="0">
                <a:pos x="5992832" y="4752512"/>
              </a:cxn>
              <a:cxn ang="0">
                <a:pos x="2585269" y="4495773"/>
              </a:cxn>
              <a:cxn ang="0">
                <a:pos x="655613" y="4355168"/>
              </a:cxn>
              <a:cxn ang="0">
                <a:pos x="6184890" y="4193555"/>
              </a:cxn>
              <a:cxn ang="0">
                <a:pos x="1533817" y="4054208"/>
              </a:cxn>
              <a:cxn ang="0">
                <a:pos x="6934813" y="3791572"/>
              </a:cxn>
              <a:cxn ang="0">
                <a:pos x="3479498" y="3646282"/>
              </a:cxn>
              <a:cxn ang="0">
                <a:pos x="3544162" y="3407873"/>
              </a:cxn>
              <a:cxn ang="0">
                <a:pos x="6525772" y="3063157"/>
              </a:cxn>
              <a:cxn ang="0">
                <a:pos x="1836728" y="3045766"/>
              </a:cxn>
              <a:cxn ang="0">
                <a:pos x="4453967" y="2453601"/>
              </a:cxn>
              <a:cxn ang="0">
                <a:pos x="6986479" y="1911646"/>
              </a:cxn>
              <a:cxn ang="0">
                <a:pos x="3534285" y="1578172"/>
              </a:cxn>
              <a:cxn ang="0">
                <a:pos x="6940717" y="237447"/>
              </a:cxn>
              <a:cxn ang="0">
                <a:pos x="7148189" y="1044202"/>
              </a:cxn>
              <a:cxn ang="0">
                <a:pos x="7103557" y="2591784"/>
              </a:cxn>
              <a:cxn ang="0">
                <a:pos x="6835919" y="4318549"/>
              </a:cxn>
              <a:cxn ang="0">
                <a:pos x="6226641" y="6052554"/>
              </a:cxn>
              <a:cxn ang="0">
                <a:pos x="5647103" y="6714505"/>
              </a:cxn>
              <a:cxn ang="0">
                <a:pos x="6017729" y="4859048"/>
              </a:cxn>
              <a:cxn ang="0">
                <a:pos x="5435768" y="6519101"/>
              </a:cxn>
              <a:cxn ang="0">
                <a:pos x="4631814" y="7515129"/>
              </a:cxn>
              <a:cxn ang="0">
                <a:pos x="4623538" y="6062502"/>
              </a:cxn>
              <a:cxn ang="0">
                <a:pos x="4588071" y="5614963"/>
              </a:cxn>
              <a:cxn ang="0">
                <a:pos x="3862266" y="6965760"/>
              </a:cxn>
              <a:cxn ang="0">
                <a:pos x="4000579" y="5430859"/>
              </a:cxn>
              <a:cxn ang="0">
                <a:pos x="3740761" y="4998156"/>
              </a:cxn>
              <a:cxn ang="0">
                <a:pos x="3016845" y="6354093"/>
              </a:cxn>
              <a:cxn ang="0">
                <a:pos x="3001969" y="5257203"/>
              </a:cxn>
              <a:cxn ang="0">
                <a:pos x="2208043" y="6188073"/>
              </a:cxn>
              <a:cxn ang="0">
                <a:pos x="2233700" y="5680515"/>
              </a:cxn>
              <a:cxn ang="0">
                <a:pos x="1542127" y="6818245"/>
              </a:cxn>
              <a:cxn ang="0">
                <a:pos x="1672308" y="5198702"/>
              </a:cxn>
              <a:cxn ang="0">
                <a:pos x="1434407" y="4665003"/>
              </a:cxn>
              <a:cxn ang="0">
                <a:pos x="870254" y="5573596"/>
              </a:cxn>
              <a:cxn ang="0">
                <a:pos x="775508" y="4524299"/>
              </a:cxn>
              <a:cxn ang="0">
                <a:pos x="45991" y="5335170"/>
              </a:cxn>
              <a:cxn ang="0">
                <a:pos x="1040125" y="1719770"/>
              </a:cxn>
              <a:cxn ang="0">
                <a:pos x="1659775" y="884054"/>
              </a:cxn>
              <a:cxn ang="0">
                <a:pos x="1988528" y="1229532"/>
              </a:cxn>
              <a:cxn ang="0">
                <a:pos x="2178709" y="2019740"/>
              </a:cxn>
              <a:cxn ang="0">
                <a:pos x="2788162" y="1120454"/>
              </a:cxn>
              <a:cxn ang="0">
                <a:pos x="3356897" y="543354"/>
              </a:cxn>
              <a:cxn ang="0">
                <a:pos x="3644935" y="1048610"/>
              </a:cxn>
              <a:cxn ang="0">
                <a:pos x="3961178" y="1484591"/>
              </a:cxn>
              <a:cxn ang="0">
                <a:pos x="4489929" y="802856"/>
              </a:cxn>
              <a:cxn ang="0">
                <a:pos x="4788688" y="1315868"/>
              </a:cxn>
              <a:cxn ang="0">
                <a:pos x="5255172" y="900269"/>
              </a:cxn>
              <a:cxn ang="0">
                <a:pos x="5789436" y="634557"/>
              </a:cxn>
              <a:cxn ang="0">
                <a:pos x="5999674" y="1424765"/>
              </a:cxn>
              <a:cxn ang="0">
                <a:pos x="6216578" y="211767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14414" y="428610"/>
            <a:ext cx="27971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提示二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  <p:sp>
        <p:nvSpPr>
          <p:cNvPr id="29697" name="任意多边形: 形状 36"/>
          <p:cNvSpPr/>
          <p:nvPr/>
        </p:nvSpPr>
        <p:spPr>
          <a:xfrm>
            <a:off x="2357427" y="2714626"/>
            <a:ext cx="4190365" cy="2266951"/>
          </a:xfrm>
          <a:custGeom>
            <a:avLst/>
            <a:gdLst/>
            <a:ahLst/>
            <a:cxnLst>
              <a:cxn ang="0">
                <a:pos x="5232310" y="4912731"/>
              </a:cxn>
              <a:cxn ang="0">
                <a:pos x="2015939" y="4734349"/>
              </a:cxn>
              <a:cxn ang="0">
                <a:pos x="6389028" y="4640387"/>
              </a:cxn>
              <a:cxn ang="0">
                <a:pos x="5072248" y="4420478"/>
              </a:cxn>
              <a:cxn ang="0">
                <a:pos x="3404442" y="4310030"/>
              </a:cxn>
              <a:cxn ang="0">
                <a:pos x="5947316" y="4176818"/>
              </a:cxn>
              <a:cxn ang="0">
                <a:pos x="5060813" y="4085829"/>
              </a:cxn>
              <a:cxn ang="0">
                <a:pos x="5975543" y="3961466"/>
              </a:cxn>
              <a:cxn ang="0">
                <a:pos x="852483" y="3881177"/>
              </a:cxn>
              <a:cxn ang="0">
                <a:pos x="4851577" y="3760717"/>
              </a:cxn>
              <a:cxn ang="0">
                <a:pos x="234406" y="3652253"/>
              </a:cxn>
              <a:cxn ang="0">
                <a:pos x="2528952" y="3601797"/>
              </a:cxn>
              <a:cxn ang="0">
                <a:pos x="6192798" y="3559427"/>
              </a:cxn>
              <a:cxn ang="0">
                <a:pos x="2671533" y="3367137"/>
              </a:cxn>
              <a:cxn ang="0">
                <a:pos x="677488" y="3261831"/>
              </a:cxn>
              <a:cxn ang="0">
                <a:pos x="6391263" y="3140789"/>
              </a:cxn>
              <a:cxn ang="0">
                <a:pos x="1584998" y="3036426"/>
              </a:cxn>
              <a:cxn ang="0">
                <a:pos x="7166209" y="2839723"/>
              </a:cxn>
              <a:cxn ang="0">
                <a:pos x="3595601" y="2730906"/>
              </a:cxn>
              <a:cxn ang="0">
                <a:pos x="3662421" y="2552349"/>
              </a:cxn>
              <a:cxn ang="0">
                <a:pos x="6743522" y="2294171"/>
              </a:cxn>
              <a:cxn ang="0">
                <a:pos x="1898016" y="2281146"/>
              </a:cxn>
              <a:cxn ang="0">
                <a:pos x="4602584" y="1837639"/>
              </a:cxn>
              <a:cxn ang="0">
                <a:pos x="7219600" y="1431739"/>
              </a:cxn>
              <a:cxn ang="0">
                <a:pos x="3652216" y="1181982"/>
              </a:cxn>
              <a:cxn ang="0">
                <a:pos x="7172312" y="177838"/>
              </a:cxn>
              <a:cxn ang="0">
                <a:pos x="7386706" y="782060"/>
              </a:cxn>
              <a:cxn ang="0">
                <a:pos x="7340585" y="1941134"/>
              </a:cxn>
              <a:cxn ang="0">
                <a:pos x="7064016" y="3234405"/>
              </a:cxn>
              <a:cxn ang="0">
                <a:pos x="6434409" y="4533099"/>
              </a:cxn>
              <a:cxn ang="0">
                <a:pos x="5835532" y="5028872"/>
              </a:cxn>
              <a:cxn ang="0">
                <a:pos x="6218524" y="3639214"/>
              </a:cxn>
              <a:cxn ang="0">
                <a:pos x="5617148" y="4882520"/>
              </a:cxn>
              <a:cxn ang="0">
                <a:pos x="4786366" y="5628505"/>
              </a:cxn>
              <a:cxn ang="0">
                <a:pos x="4777813" y="4540547"/>
              </a:cxn>
              <a:cxn ang="0">
                <a:pos x="4741164" y="4205362"/>
              </a:cxn>
              <a:cxn ang="0">
                <a:pos x="3991138" y="5217050"/>
              </a:cxn>
              <a:cxn ang="0">
                <a:pos x="4134068" y="4067477"/>
              </a:cxn>
              <a:cxn ang="0">
                <a:pos x="3865581" y="3743400"/>
              </a:cxn>
              <a:cxn ang="0">
                <a:pos x="3117509" y="4758938"/>
              </a:cxn>
              <a:cxn ang="0">
                <a:pos x="3102137" y="3937416"/>
              </a:cxn>
              <a:cxn ang="0">
                <a:pos x="2281718" y="4634598"/>
              </a:cxn>
              <a:cxn ang="0">
                <a:pos x="2308233" y="4254457"/>
              </a:cxn>
              <a:cxn ang="0">
                <a:pos x="1593584" y="5106566"/>
              </a:cxn>
              <a:cxn ang="0">
                <a:pos x="1728112" y="3893601"/>
              </a:cxn>
              <a:cxn ang="0">
                <a:pos x="1482269" y="3493881"/>
              </a:cxn>
              <a:cxn ang="0">
                <a:pos x="899290" y="4174380"/>
              </a:cxn>
              <a:cxn ang="0">
                <a:pos x="801385" y="3388501"/>
              </a:cxn>
              <a:cxn ang="0">
                <a:pos x="47525" y="3995807"/>
              </a:cxn>
              <a:cxn ang="0">
                <a:pos x="1074832" y="1288031"/>
              </a:cxn>
              <a:cxn ang="0">
                <a:pos x="1715158" y="662118"/>
              </a:cxn>
              <a:cxn ang="0">
                <a:pos x="2054880" y="920868"/>
              </a:cxn>
              <a:cxn ang="0">
                <a:pos x="2251408" y="1512695"/>
              </a:cxn>
              <a:cxn ang="0">
                <a:pos x="2881196" y="839170"/>
              </a:cxn>
              <a:cxn ang="0">
                <a:pos x="3468907" y="406947"/>
              </a:cxn>
              <a:cxn ang="0">
                <a:pos x="3766560" y="785361"/>
              </a:cxn>
              <a:cxn ang="0">
                <a:pos x="4093354" y="1111896"/>
              </a:cxn>
              <a:cxn ang="0">
                <a:pos x="4639748" y="601304"/>
              </a:cxn>
              <a:cxn ang="0">
                <a:pos x="4948474" y="985527"/>
              </a:cxn>
              <a:cxn ang="0">
                <a:pos x="5430524" y="674262"/>
              </a:cxn>
              <a:cxn ang="0">
                <a:pos x="5982613" y="475256"/>
              </a:cxn>
              <a:cxn ang="0">
                <a:pos x="6199867" y="1067086"/>
              </a:cxn>
              <a:cxn ang="0">
                <a:pos x="6424007" y="1586048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  <p:sp>
        <p:nvSpPr>
          <p:cNvPr id="78851" name="矩形 8"/>
          <p:cNvSpPr/>
          <p:nvPr/>
        </p:nvSpPr>
        <p:spPr>
          <a:xfrm>
            <a:off x="185415" y="1285866"/>
            <a:ext cx="895858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快速默读</a:t>
            </a:r>
            <a:r>
              <a:rPr lang="en-US" altLang="zh-CN" sz="3200" b="1" noProof="1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卢沟桥</a:t>
            </a:r>
            <a:r>
              <a:rPr lang="en-US" altLang="zh-CN" sz="3200" b="1" noProof="1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第二自然段，用“</a:t>
            </a:r>
            <a:r>
              <a:rPr lang="zh-CN" altLang="en-US" sz="3200" b="1" u="sng" noProof="1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noProof="1" smtClean="0">
                <a:latin typeface="宋体" pitchFamily="2" charset="-122"/>
                <a:ea typeface="宋体" pitchFamily="2" charset="-122"/>
              </a:rPr>
              <a:t>”画出中心句。体会卢沟桥石狮子的“多”。</a:t>
            </a:r>
            <a:endParaRPr lang="zh-CN" altLang="en-US" sz="3200" b="1" strike="noStrike" noProof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876"/>
            <a:ext cx="1071570" cy="8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2976" y="428610"/>
            <a:ext cx="128587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中心句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  <p:sp>
        <p:nvSpPr>
          <p:cNvPr id="29697" name="任意多边形: 形状 36"/>
          <p:cNvSpPr/>
          <p:nvPr/>
        </p:nvSpPr>
        <p:spPr>
          <a:xfrm>
            <a:off x="2357427" y="2571752"/>
            <a:ext cx="4190365" cy="2409825"/>
          </a:xfrm>
          <a:custGeom>
            <a:avLst/>
            <a:gdLst/>
            <a:ahLst/>
            <a:cxnLst>
              <a:cxn ang="0">
                <a:pos x="5232310" y="4912731"/>
              </a:cxn>
              <a:cxn ang="0">
                <a:pos x="2015939" y="4734349"/>
              </a:cxn>
              <a:cxn ang="0">
                <a:pos x="6389028" y="4640387"/>
              </a:cxn>
              <a:cxn ang="0">
                <a:pos x="5072248" y="4420478"/>
              </a:cxn>
              <a:cxn ang="0">
                <a:pos x="3404442" y="4310030"/>
              </a:cxn>
              <a:cxn ang="0">
                <a:pos x="5947316" y="4176818"/>
              </a:cxn>
              <a:cxn ang="0">
                <a:pos x="5060813" y="4085829"/>
              </a:cxn>
              <a:cxn ang="0">
                <a:pos x="5975543" y="3961466"/>
              </a:cxn>
              <a:cxn ang="0">
                <a:pos x="852483" y="3881177"/>
              </a:cxn>
              <a:cxn ang="0">
                <a:pos x="4851577" y="3760717"/>
              </a:cxn>
              <a:cxn ang="0">
                <a:pos x="234406" y="3652253"/>
              </a:cxn>
              <a:cxn ang="0">
                <a:pos x="2528952" y="3601797"/>
              </a:cxn>
              <a:cxn ang="0">
                <a:pos x="6192798" y="3559427"/>
              </a:cxn>
              <a:cxn ang="0">
                <a:pos x="2671533" y="3367137"/>
              </a:cxn>
              <a:cxn ang="0">
                <a:pos x="677488" y="3261831"/>
              </a:cxn>
              <a:cxn ang="0">
                <a:pos x="6391263" y="3140789"/>
              </a:cxn>
              <a:cxn ang="0">
                <a:pos x="1584998" y="3036426"/>
              </a:cxn>
              <a:cxn ang="0">
                <a:pos x="7166209" y="2839723"/>
              </a:cxn>
              <a:cxn ang="0">
                <a:pos x="3595601" y="2730906"/>
              </a:cxn>
              <a:cxn ang="0">
                <a:pos x="3662421" y="2552349"/>
              </a:cxn>
              <a:cxn ang="0">
                <a:pos x="6743522" y="2294171"/>
              </a:cxn>
              <a:cxn ang="0">
                <a:pos x="1898016" y="2281146"/>
              </a:cxn>
              <a:cxn ang="0">
                <a:pos x="4602584" y="1837639"/>
              </a:cxn>
              <a:cxn ang="0">
                <a:pos x="7219600" y="1431739"/>
              </a:cxn>
              <a:cxn ang="0">
                <a:pos x="3652216" y="1181982"/>
              </a:cxn>
              <a:cxn ang="0">
                <a:pos x="7172312" y="177838"/>
              </a:cxn>
              <a:cxn ang="0">
                <a:pos x="7386706" y="782060"/>
              </a:cxn>
              <a:cxn ang="0">
                <a:pos x="7340585" y="1941134"/>
              </a:cxn>
              <a:cxn ang="0">
                <a:pos x="7064016" y="3234405"/>
              </a:cxn>
              <a:cxn ang="0">
                <a:pos x="6434409" y="4533099"/>
              </a:cxn>
              <a:cxn ang="0">
                <a:pos x="5835532" y="5028872"/>
              </a:cxn>
              <a:cxn ang="0">
                <a:pos x="6218524" y="3639214"/>
              </a:cxn>
              <a:cxn ang="0">
                <a:pos x="5617148" y="4882520"/>
              </a:cxn>
              <a:cxn ang="0">
                <a:pos x="4786366" y="5628505"/>
              </a:cxn>
              <a:cxn ang="0">
                <a:pos x="4777813" y="4540547"/>
              </a:cxn>
              <a:cxn ang="0">
                <a:pos x="4741164" y="4205362"/>
              </a:cxn>
              <a:cxn ang="0">
                <a:pos x="3991138" y="5217050"/>
              </a:cxn>
              <a:cxn ang="0">
                <a:pos x="4134068" y="4067477"/>
              </a:cxn>
              <a:cxn ang="0">
                <a:pos x="3865581" y="3743400"/>
              </a:cxn>
              <a:cxn ang="0">
                <a:pos x="3117509" y="4758938"/>
              </a:cxn>
              <a:cxn ang="0">
                <a:pos x="3102137" y="3937416"/>
              </a:cxn>
              <a:cxn ang="0">
                <a:pos x="2281718" y="4634598"/>
              </a:cxn>
              <a:cxn ang="0">
                <a:pos x="2308233" y="4254457"/>
              </a:cxn>
              <a:cxn ang="0">
                <a:pos x="1593584" y="5106566"/>
              </a:cxn>
              <a:cxn ang="0">
                <a:pos x="1728112" y="3893601"/>
              </a:cxn>
              <a:cxn ang="0">
                <a:pos x="1482269" y="3493881"/>
              </a:cxn>
              <a:cxn ang="0">
                <a:pos x="899290" y="4174380"/>
              </a:cxn>
              <a:cxn ang="0">
                <a:pos x="801385" y="3388501"/>
              </a:cxn>
              <a:cxn ang="0">
                <a:pos x="47525" y="3995807"/>
              </a:cxn>
              <a:cxn ang="0">
                <a:pos x="1074832" y="1288031"/>
              </a:cxn>
              <a:cxn ang="0">
                <a:pos x="1715158" y="662118"/>
              </a:cxn>
              <a:cxn ang="0">
                <a:pos x="2054880" y="920868"/>
              </a:cxn>
              <a:cxn ang="0">
                <a:pos x="2251408" y="1512695"/>
              </a:cxn>
              <a:cxn ang="0">
                <a:pos x="2881196" y="839170"/>
              </a:cxn>
              <a:cxn ang="0">
                <a:pos x="3468907" y="406947"/>
              </a:cxn>
              <a:cxn ang="0">
                <a:pos x="3766560" y="785361"/>
              </a:cxn>
              <a:cxn ang="0">
                <a:pos x="4093354" y="1111896"/>
              </a:cxn>
              <a:cxn ang="0">
                <a:pos x="4639748" y="601304"/>
              </a:cxn>
              <a:cxn ang="0">
                <a:pos x="4948474" y="985527"/>
              </a:cxn>
              <a:cxn ang="0">
                <a:pos x="5430524" y="674262"/>
              </a:cxn>
              <a:cxn ang="0">
                <a:pos x="5982613" y="475256"/>
              </a:cxn>
              <a:cxn ang="0">
                <a:pos x="6199867" y="1067086"/>
              </a:cxn>
              <a:cxn ang="0">
                <a:pos x="6424007" y="1586048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 sz="2220"/>
          </a:p>
        </p:txBody>
      </p:sp>
      <p:sp>
        <p:nvSpPr>
          <p:cNvPr id="78851" name="矩形 8"/>
          <p:cNvSpPr/>
          <p:nvPr/>
        </p:nvSpPr>
        <p:spPr>
          <a:xfrm>
            <a:off x="179512" y="1635646"/>
            <a:ext cx="8779072" cy="7155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trike="noStrike" noProof="1"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72"/>
            <a:ext cx="928726" cy="7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/>
          <p:nvPr/>
        </p:nvSpPr>
        <p:spPr>
          <a:xfrm>
            <a:off x="341590" y="1707654"/>
            <a:ext cx="880241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民间俗语说“卢沟桥上的石狮子</a:t>
            </a:r>
            <a:r>
              <a:rPr lang="en-US" altLang="zh-CN" sz="32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zh-CN" sz="32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数不清。”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任意多边形: 形状 36"/>
          <p:cNvSpPr/>
          <p:nvPr/>
        </p:nvSpPr>
        <p:spPr>
          <a:xfrm>
            <a:off x="3019425" y="1871663"/>
            <a:ext cx="2967038" cy="1601787"/>
          </a:xfrm>
          <a:custGeom>
            <a:avLst/>
            <a:gdLst/>
            <a:ahLst/>
            <a:cxnLst>
              <a:cxn ang="0">
                <a:pos x="2808538" y="2054570"/>
              </a:cxn>
              <a:cxn ang="0">
                <a:pos x="1082092" y="1979968"/>
              </a:cxn>
              <a:cxn ang="0">
                <a:pos x="3429427" y="1940672"/>
              </a:cxn>
              <a:cxn ang="0">
                <a:pos x="2722621" y="1848703"/>
              </a:cxn>
              <a:cxn ang="0">
                <a:pos x="1827396" y="1802512"/>
              </a:cxn>
              <a:cxn ang="0">
                <a:pos x="3192330" y="1746801"/>
              </a:cxn>
              <a:cxn ang="0">
                <a:pos x="2716484" y="1708748"/>
              </a:cxn>
              <a:cxn ang="0">
                <a:pos x="3207482" y="1656738"/>
              </a:cxn>
              <a:cxn ang="0">
                <a:pos x="457586" y="1623160"/>
              </a:cxn>
              <a:cxn ang="0">
                <a:pos x="2604172" y="1572782"/>
              </a:cxn>
              <a:cxn ang="0">
                <a:pos x="125822" y="1527421"/>
              </a:cxn>
              <a:cxn ang="0">
                <a:pos x="1357461" y="1506320"/>
              </a:cxn>
              <a:cxn ang="0">
                <a:pos x="3324097" y="1488600"/>
              </a:cxn>
              <a:cxn ang="0">
                <a:pos x="1433994" y="1408182"/>
              </a:cxn>
              <a:cxn ang="0">
                <a:pos x="363654" y="1364141"/>
              </a:cxn>
              <a:cxn ang="0">
                <a:pos x="3430627" y="1313520"/>
              </a:cxn>
              <a:cxn ang="0">
                <a:pos x="850777" y="1269874"/>
              </a:cxn>
              <a:cxn ang="0">
                <a:pos x="3846593" y="1187610"/>
              </a:cxn>
              <a:cxn ang="0">
                <a:pos x="1930004" y="1142101"/>
              </a:cxn>
              <a:cxn ang="0">
                <a:pos x="1965871" y="1067427"/>
              </a:cxn>
              <a:cxn ang="0">
                <a:pos x="3619708" y="959453"/>
              </a:cxn>
              <a:cxn ang="0">
                <a:pos x="1018795" y="954006"/>
              </a:cxn>
              <a:cxn ang="0">
                <a:pos x="2470521" y="768525"/>
              </a:cxn>
              <a:cxn ang="0">
                <a:pos x="3875252" y="598772"/>
              </a:cxn>
              <a:cxn ang="0">
                <a:pos x="1960393" y="494321"/>
              </a:cxn>
              <a:cxn ang="0">
                <a:pos x="3849869" y="74374"/>
              </a:cxn>
              <a:cxn ang="0">
                <a:pos x="3964949" y="327068"/>
              </a:cxn>
              <a:cxn ang="0">
                <a:pos x="3940193" y="811808"/>
              </a:cxn>
              <a:cxn ang="0">
                <a:pos x="3791739" y="1352672"/>
              </a:cxn>
              <a:cxn ang="0">
                <a:pos x="3453786" y="1895803"/>
              </a:cxn>
              <a:cxn ang="0">
                <a:pos x="3132328" y="2103142"/>
              </a:cxn>
              <a:cxn ang="0">
                <a:pos x="3337906" y="1521968"/>
              </a:cxn>
              <a:cxn ang="0">
                <a:pos x="3015106" y="2041935"/>
              </a:cxn>
              <a:cxn ang="0">
                <a:pos x="2569169" y="2353916"/>
              </a:cxn>
              <a:cxn ang="0">
                <a:pos x="2564578" y="1898918"/>
              </a:cxn>
              <a:cxn ang="0">
                <a:pos x="2544906" y="1758739"/>
              </a:cxn>
              <a:cxn ang="0">
                <a:pos x="2142316" y="2181840"/>
              </a:cxn>
              <a:cxn ang="0">
                <a:pos x="2219036" y="1701073"/>
              </a:cxn>
              <a:cxn ang="0">
                <a:pos x="2074921" y="1565540"/>
              </a:cxn>
              <a:cxn ang="0">
                <a:pos x="1673380" y="1990252"/>
              </a:cxn>
              <a:cxn ang="0">
                <a:pos x="1665129" y="1646680"/>
              </a:cxn>
              <a:cxn ang="0">
                <a:pos x="1224754" y="1938251"/>
              </a:cxn>
              <a:cxn ang="0">
                <a:pos x="1238986" y="1779271"/>
              </a:cxn>
              <a:cxn ang="0">
                <a:pos x="855385" y="2135634"/>
              </a:cxn>
              <a:cxn ang="0">
                <a:pos x="927596" y="1628356"/>
              </a:cxn>
              <a:cxn ang="0">
                <a:pos x="795635" y="1461188"/>
              </a:cxn>
              <a:cxn ang="0">
                <a:pos x="482710" y="1745782"/>
              </a:cxn>
              <a:cxn ang="0">
                <a:pos x="430158" y="1417117"/>
              </a:cxn>
              <a:cxn ang="0">
                <a:pos x="25510" y="1671100"/>
              </a:cxn>
              <a:cxn ang="0">
                <a:pos x="576936" y="538672"/>
              </a:cxn>
              <a:cxn ang="0">
                <a:pos x="920642" y="276907"/>
              </a:cxn>
              <a:cxn ang="0">
                <a:pos x="1102994" y="385119"/>
              </a:cxn>
              <a:cxn ang="0">
                <a:pos x="1208484" y="632629"/>
              </a:cxn>
              <a:cxn ang="0">
                <a:pos x="1546534" y="350952"/>
              </a:cxn>
              <a:cxn ang="0">
                <a:pos x="1861999" y="170191"/>
              </a:cxn>
              <a:cxn ang="0">
                <a:pos x="2021770" y="328448"/>
              </a:cxn>
              <a:cxn ang="0">
                <a:pos x="2197182" y="465010"/>
              </a:cxn>
              <a:cxn ang="0">
                <a:pos x="2490469" y="251473"/>
              </a:cxn>
              <a:cxn ang="0">
                <a:pos x="2656184" y="412161"/>
              </a:cxn>
              <a:cxn ang="0">
                <a:pos x="2914933" y="281985"/>
              </a:cxn>
              <a:cxn ang="0">
                <a:pos x="3211276" y="198758"/>
              </a:cxn>
              <a:cxn ang="0">
                <a:pos x="3327892" y="446270"/>
              </a:cxn>
              <a:cxn ang="0">
                <a:pos x="3448203" y="663307"/>
              </a:cxn>
            </a:cxnLst>
            <a:rect l="0" t="0" r="0" b="0"/>
            <a:pathLst>
              <a:path w="5529709" h="3829258">
                <a:moveTo>
                  <a:pt x="3673392" y="3560018"/>
                </a:moveTo>
                <a:cubicBezTo>
                  <a:pt x="3673436" y="3561201"/>
                  <a:pt x="3673874" y="3562516"/>
                  <a:pt x="3674706" y="3563962"/>
                </a:cubicBezTo>
                <a:cubicBezTo>
                  <a:pt x="3675539" y="3565408"/>
                  <a:pt x="3676503" y="3566197"/>
                  <a:pt x="3677599" y="3566329"/>
                </a:cubicBezTo>
                <a:cubicBezTo>
                  <a:pt x="3680053" y="3565978"/>
                  <a:pt x="3681455" y="3564575"/>
                  <a:pt x="3681806" y="3562122"/>
                </a:cubicBezTo>
                <a:lnTo>
                  <a:pt x="3673392" y="3560018"/>
                </a:lnTo>
                <a:close/>
                <a:moveTo>
                  <a:pt x="3681806" y="3543191"/>
                </a:moveTo>
                <a:cubicBezTo>
                  <a:pt x="3681718" y="3544374"/>
                  <a:pt x="3681893" y="3545689"/>
                  <a:pt x="3682331" y="3547135"/>
                </a:cubicBezTo>
                <a:cubicBezTo>
                  <a:pt x="3682770" y="3548581"/>
                  <a:pt x="3683997" y="3549369"/>
                  <a:pt x="3686012" y="3549501"/>
                </a:cubicBezTo>
                <a:lnTo>
                  <a:pt x="3688116" y="3549501"/>
                </a:lnTo>
                <a:cubicBezTo>
                  <a:pt x="3688116" y="3545294"/>
                  <a:pt x="3686012" y="3543191"/>
                  <a:pt x="3681806" y="3543191"/>
                </a:cubicBezTo>
                <a:close/>
                <a:moveTo>
                  <a:pt x="3866908" y="3513743"/>
                </a:moveTo>
                <a:cubicBezTo>
                  <a:pt x="3866864" y="3514926"/>
                  <a:pt x="3866952" y="3516240"/>
                  <a:pt x="3867171" y="3517686"/>
                </a:cubicBezTo>
                <a:cubicBezTo>
                  <a:pt x="3867390" y="3519133"/>
                  <a:pt x="3868004" y="3519921"/>
                  <a:pt x="3869011" y="3520053"/>
                </a:cubicBezTo>
                <a:lnTo>
                  <a:pt x="3875322" y="3517950"/>
                </a:lnTo>
                <a:lnTo>
                  <a:pt x="3866908" y="3513743"/>
                </a:lnTo>
                <a:close/>
                <a:moveTo>
                  <a:pt x="2810587" y="3512085"/>
                </a:moveTo>
                <a:cubicBezTo>
                  <a:pt x="2810631" y="3513268"/>
                  <a:pt x="2811069" y="3514583"/>
                  <a:pt x="2811901" y="3516029"/>
                </a:cubicBezTo>
                <a:cubicBezTo>
                  <a:pt x="2812734" y="3517475"/>
                  <a:pt x="2813698" y="3518264"/>
                  <a:pt x="2814794" y="3518396"/>
                </a:cubicBezTo>
                <a:cubicBezTo>
                  <a:pt x="2817248" y="3518045"/>
                  <a:pt x="2818650" y="3516642"/>
                  <a:pt x="2819001" y="3514189"/>
                </a:cubicBezTo>
                <a:lnTo>
                  <a:pt x="2810587" y="3512085"/>
                </a:lnTo>
                <a:close/>
                <a:moveTo>
                  <a:pt x="4026769" y="3505329"/>
                </a:moveTo>
                <a:lnTo>
                  <a:pt x="4035183" y="3520053"/>
                </a:lnTo>
                <a:lnTo>
                  <a:pt x="4033080" y="3536880"/>
                </a:lnTo>
                <a:cubicBezTo>
                  <a:pt x="4027865" y="3537494"/>
                  <a:pt x="4025148" y="3539948"/>
                  <a:pt x="4024929" y="3544242"/>
                </a:cubicBezTo>
                <a:cubicBezTo>
                  <a:pt x="4024710" y="3548537"/>
                  <a:pt x="4020415" y="3550991"/>
                  <a:pt x="4012045" y="3551604"/>
                </a:cubicBezTo>
                <a:cubicBezTo>
                  <a:pt x="4012659" y="3543366"/>
                  <a:pt x="4015113" y="3535653"/>
                  <a:pt x="4019407" y="3528467"/>
                </a:cubicBezTo>
                <a:cubicBezTo>
                  <a:pt x="4023702" y="3521280"/>
                  <a:pt x="4026156" y="3513567"/>
                  <a:pt x="4026769" y="3505329"/>
                </a:cubicBezTo>
                <a:close/>
                <a:moveTo>
                  <a:pt x="2819001" y="3495258"/>
                </a:moveTo>
                <a:cubicBezTo>
                  <a:pt x="2818913" y="3496441"/>
                  <a:pt x="2819088" y="3497756"/>
                  <a:pt x="2819526" y="3499202"/>
                </a:cubicBezTo>
                <a:cubicBezTo>
                  <a:pt x="2819965" y="3500648"/>
                  <a:pt x="2821192" y="3501436"/>
                  <a:pt x="2823207" y="3501568"/>
                </a:cubicBezTo>
                <a:lnTo>
                  <a:pt x="2825311" y="3501568"/>
                </a:lnTo>
                <a:cubicBezTo>
                  <a:pt x="2825311" y="3497361"/>
                  <a:pt x="2823207" y="3495258"/>
                  <a:pt x="2819001" y="3495258"/>
                </a:cubicBezTo>
                <a:close/>
                <a:moveTo>
                  <a:pt x="3004103" y="3465810"/>
                </a:moveTo>
                <a:cubicBezTo>
                  <a:pt x="3004059" y="3466993"/>
                  <a:pt x="3004147" y="3468307"/>
                  <a:pt x="3004366" y="3469753"/>
                </a:cubicBezTo>
                <a:cubicBezTo>
                  <a:pt x="3004585" y="3471200"/>
                  <a:pt x="3005199" y="3471988"/>
                  <a:pt x="3006206" y="3472120"/>
                </a:cubicBezTo>
                <a:lnTo>
                  <a:pt x="3012517" y="3470017"/>
                </a:lnTo>
                <a:lnTo>
                  <a:pt x="3004103" y="3465810"/>
                </a:lnTo>
                <a:close/>
                <a:moveTo>
                  <a:pt x="3163964" y="3457396"/>
                </a:moveTo>
                <a:lnTo>
                  <a:pt x="3172378" y="3472120"/>
                </a:lnTo>
                <a:lnTo>
                  <a:pt x="3170275" y="3488947"/>
                </a:lnTo>
                <a:cubicBezTo>
                  <a:pt x="3165060" y="3489561"/>
                  <a:pt x="3162343" y="3492015"/>
                  <a:pt x="3162124" y="3496309"/>
                </a:cubicBezTo>
                <a:cubicBezTo>
                  <a:pt x="3161905" y="3500604"/>
                  <a:pt x="3157610" y="3503058"/>
                  <a:pt x="3149240" y="3503671"/>
                </a:cubicBezTo>
                <a:cubicBezTo>
                  <a:pt x="3149854" y="3495433"/>
                  <a:pt x="3152308" y="3487720"/>
                  <a:pt x="3156602" y="3480534"/>
                </a:cubicBezTo>
                <a:cubicBezTo>
                  <a:pt x="3160897" y="3473347"/>
                  <a:pt x="3163351" y="3465634"/>
                  <a:pt x="3163964" y="3457396"/>
                </a:cubicBezTo>
                <a:close/>
                <a:moveTo>
                  <a:pt x="3911080" y="3452743"/>
                </a:moveTo>
                <a:cubicBezTo>
                  <a:pt x="3910993" y="3453926"/>
                  <a:pt x="3911168" y="3455241"/>
                  <a:pt x="3911606" y="3456687"/>
                </a:cubicBezTo>
                <a:cubicBezTo>
                  <a:pt x="3912044" y="3458133"/>
                  <a:pt x="3913271" y="3458922"/>
                  <a:pt x="3915287" y="3459053"/>
                </a:cubicBezTo>
                <a:lnTo>
                  <a:pt x="3919494" y="3459053"/>
                </a:lnTo>
                <a:cubicBezTo>
                  <a:pt x="3919406" y="3456950"/>
                  <a:pt x="3918530" y="3455372"/>
                  <a:pt x="3916865" y="3454320"/>
                </a:cubicBezTo>
                <a:cubicBezTo>
                  <a:pt x="3915199" y="3453269"/>
                  <a:pt x="3913271" y="3452743"/>
                  <a:pt x="3911080" y="3452743"/>
                </a:cubicBezTo>
                <a:close/>
                <a:moveTo>
                  <a:pt x="3048275" y="3404810"/>
                </a:moveTo>
                <a:cubicBezTo>
                  <a:pt x="3048188" y="3405993"/>
                  <a:pt x="3048363" y="3407308"/>
                  <a:pt x="3048801" y="3408754"/>
                </a:cubicBezTo>
                <a:cubicBezTo>
                  <a:pt x="3049239" y="3410200"/>
                  <a:pt x="3050466" y="3410989"/>
                  <a:pt x="3052482" y="3411120"/>
                </a:cubicBezTo>
                <a:lnTo>
                  <a:pt x="3056689" y="3411120"/>
                </a:lnTo>
                <a:cubicBezTo>
                  <a:pt x="3056601" y="3409017"/>
                  <a:pt x="3055725" y="3407439"/>
                  <a:pt x="3054060" y="3406387"/>
                </a:cubicBezTo>
                <a:cubicBezTo>
                  <a:pt x="3052394" y="3405336"/>
                  <a:pt x="3050466" y="3404810"/>
                  <a:pt x="3048275" y="3404810"/>
                </a:cubicBezTo>
                <a:close/>
                <a:moveTo>
                  <a:pt x="1101087" y="3384499"/>
                </a:moveTo>
                <a:cubicBezTo>
                  <a:pt x="1101130" y="3385682"/>
                  <a:pt x="1101569" y="3386997"/>
                  <a:pt x="1102401" y="3388443"/>
                </a:cubicBezTo>
                <a:cubicBezTo>
                  <a:pt x="1103234" y="3389889"/>
                  <a:pt x="1104198" y="3390678"/>
                  <a:pt x="1105294" y="3390810"/>
                </a:cubicBezTo>
                <a:cubicBezTo>
                  <a:pt x="1107747" y="3390459"/>
                  <a:pt x="1109150" y="3389056"/>
                  <a:pt x="1109500" y="3386603"/>
                </a:cubicBezTo>
                <a:lnTo>
                  <a:pt x="1101087" y="3384499"/>
                </a:lnTo>
                <a:close/>
                <a:moveTo>
                  <a:pt x="4047804" y="3383329"/>
                </a:moveTo>
                <a:cubicBezTo>
                  <a:pt x="4047847" y="3384600"/>
                  <a:pt x="4048286" y="3386265"/>
                  <a:pt x="4049118" y="3388325"/>
                </a:cubicBezTo>
                <a:cubicBezTo>
                  <a:pt x="4049951" y="3390385"/>
                  <a:pt x="4050915" y="3391524"/>
                  <a:pt x="4052011" y="3391743"/>
                </a:cubicBezTo>
                <a:cubicBezTo>
                  <a:pt x="4054026" y="3391612"/>
                  <a:pt x="4055253" y="3390823"/>
                  <a:pt x="4055692" y="3389377"/>
                </a:cubicBezTo>
                <a:cubicBezTo>
                  <a:pt x="4056130" y="3387931"/>
                  <a:pt x="4056305" y="3386616"/>
                  <a:pt x="4056217" y="3385433"/>
                </a:cubicBezTo>
                <a:lnTo>
                  <a:pt x="4047804" y="3383329"/>
                </a:lnTo>
                <a:close/>
                <a:moveTo>
                  <a:pt x="1109500" y="3367672"/>
                </a:moveTo>
                <a:cubicBezTo>
                  <a:pt x="1109413" y="3368855"/>
                  <a:pt x="1109588" y="3370170"/>
                  <a:pt x="1110026" y="3371616"/>
                </a:cubicBezTo>
                <a:cubicBezTo>
                  <a:pt x="1110464" y="3373062"/>
                  <a:pt x="1111691" y="3373850"/>
                  <a:pt x="1113707" y="3373982"/>
                </a:cubicBezTo>
                <a:lnTo>
                  <a:pt x="1115811" y="3373982"/>
                </a:lnTo>
                <a:cubicBezTo>
                  <a:pt x="1115811" y="3369775"/>
                  <a:pt x="1113707" y="3367672"/>
                  <a:pt x="1109500" y="3367672"/>
                </a:cubicBezTo>
                <a:close/>
                <a:moveTo>
                  <a:pt x="3829046" y="3358088"/>
                </a:moveTo>
                <a:lnTo>
                  <a:pt x="3829046" y="3368605"/>
                </a:lnTo>
                <a:cubicBezTo>
                  <a:pt x="3829134" y="3371629"/>
                  <a:pt x="3830010" y="3373470"/>
                  <a:pt x="3831675" y="3374127"/>
                </a:cubicBezTo>
                <a:cubicBezTo>
                  <a:pt x="3833341" y="3374784"/>
                  <a:pt x="3835269" y="3375047"/>
                  <a:pt x="3837460" y="3374916"/>
                </a:cubicBezTo>
                <a:lnTo>
                  <a:pt x="3829046" y="3358088"/>
                </a:lnTo>
                <a:close/>
                <a:moveTo>
                  <a:pt x="4299209" y="3358049"/>
                </a:moveTo>
                <a:cubicBezTo>
                  <a:pt x="4299253" y="3359232"/>
                  <a:pt x="4299691" y="3360547"/>
                  <a:pt x="4300523" y="3361993"/>
                </a:cubicBezTo>
                <a:cubicBezTo>
                  <a:pt x="4301356" y="3363439"/>
                  <a:pt x="4302320" y="3364228"/>
                  <a:pt x="4303416" y="3364360"/>
                </a:cubicBezTo>
                <a:cubicBezTo>
                  <a:pt x="4305870" y="3364009"/>
                  <a:pt x="4307272" y="3362606"/>
                  <a:pt x="4307623" y="3360153"/>
                </a:cubicBezTo>
                <a:lnTo>
                  <a:pt x="4299209" y="3358049"/>
                </a:lnTo>
                <a:close/>
                <a:moveTo>
                  <a:pt x="3980494" y="3343364"/>
                </a:moveTo>
                <a:cubicBezTo>
                  <a:pt x="3974183" y="3343539"/>
                  <a:pt x="3969451" y="3345818"/>
                  <a:pt x="3966295" y="3350200"/>
                </a:cubicBezTo>
                <a:cubicBezTo>
                  <a:pt x="3963140" y="3354582"/>
                  <a:pt x="3961563" y="3360016"/>
                  <a:pt x="3961563" y="3366502"/>
                </a:cubicBezTo>
                <a:lnTo>
                  <a:pt x="3961563" y="3368605"/>
                </a:lnTo>
                <a:cubicBezTo>
                  <a:pt x="3961124" y="3368562"/>
                  <a:pt x="3959372" y="3368649"/>
                  <a:pt x="3956304" y="3368868"/>
                </a:cubicBezTo>
                <a:cubicBezTo>
                  <a:pt x="3953237" y="3369087"/>
                  <a:pt x="3951484" y="3369701"/>
                  <a:pt x="3951046" y="3370709"/>
                </a:cubicBezTo>
                <a:cubicBezTo>
                  <a:pt x="3951703" y="3371804"/>
                  <a:pt x="3954595" y="3372768"/>
                  <a:pt x="3959722" y="3373601"/>
                </a:cubicBezTo>
                <a:cubicBezTo>
                  <a:pt x="3964849" y="3374434"/>
                  <a:pt x="3968267" y="3374872"/>
                  <a:pt x="3969976" y="3374916"/>
                </a:cubicBezTo>
                <a:lnTo>
                  <a:pt x="3982597" y="3364398"/>
                </a:lnTo>
                <a:cubicBezTo>
                  <a:pt x="3979486" y="3364136"/>
                  <a:pt x="3977295" y="3362558"/>
                  <a:pt x="3976024" y="3359666"/>
                </a:cubicBezTo>
                <a:cubicBezTo>
                  <a:pt x="3974753" y="3356773"/>
                  <a:pt x="3974140" y="3354144"/>
                  <a:pt x="3974183" y="3351778"/>
                </a:cubicBezTo>
                <a:lnTo>
                  <a:pt x="3980494" y="3343364"/>
                </a:lnTo>
                <a:close/>
                <a:moveTo>
                  <a:pt x="4307623" y="3341222"/>
                </a:moveTo>
                <a:cubicBezTo>
                  <a:pt x="4307535" y="3342405"/>
                  <a:pt x="4307710" y="3343720"/>
                  <a:pt x="4308148" y="3345166"/>
                </a:cubicBezTo>
                <a:cubicBezTo>
                  <a:pt x="4308587" y="3346612"/>
                  <a:pt x="4309814" y="3347400"/>
                  <a:pt x="4311829" y="3347532"/>
                </a:cubicBezTo>
                <a:lnTo>
                  <a:pt x="4313933" y="3347532"/>
                </a:lnTo>
                <a:cubicBezTo>
                  <a:pt x="4313933" y="3343325"/>
                  <a:pt x="4311829" y="3341222"/>
                  <a:pt x="4307623" y="3341222"/>
                </a:cubicBezTo>
                <a:close/>
                <a:moveTo>
                  <a:pt x="1294603" y="3338224"/>
                </a:moveTo>
                <a:cubicBezTo>
                  <a:pt x="1294559" y="3339407"/>
                  <a:pt x="1294647" y="3340721"/>
                  <a:pt x="1294866" y="3342167"/>
                </a:cubicBezTo>
                <a:cubicBezTo>
                  <a:pt x="1295085" y="3343614"/>
                  <a:pt x="1295698" y="3344402"/>
                  <a:pt x="1296706" y="3344534"/>
                </a:cubicBezTo>
                <a:lnTo>
                  <a:pt x="1303017" y="3342431"/>
                </a:lnTo>
                <a:lnTo>
                  <a:pt x="1294603" y="3338224"/>
                </a:lnTo>
                <a:close/>
                <a:moveTo>
                  <a:pt x="3184999" y="3335396"/>
                </a:moveTo>
                <a:cubicBezTo>
                  <a:pt x="3185042" y="3336667"/>
                  <a:pt x="3185481" y="3338332"/>
                  <a:pt x="3186313" y="3340392"/>
                </a:cubicBezTo>
                <a:cubicBezTo>
                  <a:pt x="3187146" y="3342452"/>
                  <a:pt x="3188110" y="3343591"/>
                  <a:pt x="3189206" y="3343810"/>
                </a:cubicBezTo>
                <a:cubicBezTo>
                  <a:pt x="3191221" y="3343679"/>
                  <a:pt x="3192448" y="3342890"/>
                  <a:pt x="3192887" y="3341444"/>
                </a:cubicBezTo>
                <a:cubicBezTo>
                  <a:pt x="3193325" y="3339998"/>
                  <a:pt x="3193500" y="3338683"/>
                  <a:pt x="3193412" y="3337500"/>
                </a:cubicBezTo>
                <a:lnTo>
                  <a:pt x="3184999" y="3335396"/>
                </a:lnTo>
                <a:close/>
                <a:moveTo>
                  <a:pt x="3850081" y="3334950"/>
                </a:moveTo>
                <a:cubicBezTo>
                  <a:pt x="3849116" y="3335038"/>
                  <a:pt x="3848415" y="3335389"/>
                  <a:pt x="3847977" y="3336002"/>
                </a:cubicBezTo>
                <a:cubicBezTo>
                  <a:pt x="3847539" y="3336616"/>
                  <a:pt x="3846838" y="3336966"/>
                  <a:pt x="3845874" y="3337054"/>
                </a:cubicBezTo>
                <a:cubicBezTo>
                  <a:pt x="3845917" y="3338325"/>
                  <a:pt x="3846356" y="3339990"/>
                  <a:pt x="3847188" y="3342049"/>
                </a:cubicBezTo>
                <a:cubicBezTo>
                  <a:pt x="3848021" y="3344109"/>
                  <a:pt x="3848985" y="3345248"/>
                  <a:pt x="3850081" y="3345467"/>
                </a:cubicBezTo>
                <a:cubicBezTo>
                  <a:pt x="3852096" y="3345336"/>
                  <a:pt x="3853323" y="3344547"/>
                  <a:pt x="3853762" y="3343101"/>
                </a:cubicBezTo>
                <a:cubicBezTo>
                  <a:pt x="3854200" y="3341655"/>
                  <a:pt x="3854375" y="3340340"/>
                  <a:pt x="3854287" y="3339157"/>
                </a:cubicBezTo>
                <a:cubicBezTo>
                  <a:pt x="3853937" y="3336703"/>
                  <a:pt x="3852535" y="3335301"/>
                  <a:pt x="3850081" y="3334950"/>
                </a:cubicBezTo>
                <a:close/>
                <a:moveTo>
                  <a:pt x="1454464" y="3329810"/>
                </a:moveTo>
                <a:lnTo>
                  <a:pt x="1462878" y="3344534"/>
                </a:lnTo>
                <a:lnTo>
                  <a:pt x="1460775" y="3361361"/>
                </a:lnTo>
                <a:cubicBezTo>
                  <a:pt x="1455560" y="3361975"/>
                  <a:pt x="1452843" y="3364429"/>
                  <a:pt x="1452624" y="3368723"/>
                </a:cubicBezTo>
                <a:cubicBezTo>
                  <a:pt x="1452404" y="3373018"/>
                  <a:pt x="1448110" y="3375472"/>
                  <a:pt x="1439740" y="3376085"/>
                </a:cubicBezTo>
                <a:cubicBezTo>
                  <a:pt x="1440353" y="3367847"/>
                  <a:pt x="1442807" y="3360134"/>
                  <a:pt x="1447102" y="3352948"/>
                </a:cubicBezTo>
                <a:cubicBezTo>
                  <a:pt x="1451397" y="3345761"/>
                  <a:pt x="1453850" y="3338048"/>
                  <a:pt x="1454464" y="3329810"/>
                </a:cubicBezTo>
                <a:close/>
                <a:moveTo>
                  <a:pt x="4096183" y="3313916"/>
                </a:moveTo>
                <a:cubicBezTo>
                  <a:pt x="4089215" y="3314486"/>
                  <a:pt x="4085271" y="3318079"/>
                  <a:pt x="4084351" y="3324696"/>
                </a:cubicBezTo>
                <a:cubicBezTo>
                  <a:pt x="4083431" y="3331313"/>
                  <a:pt x="4083168" y="3337536"/>
                  <a:pt x="4083562" y="3343364"/>
                </a:cubicBezTo>
                <a:cubicBezTo>
                  <a:pt x="4080275" y="3343364"/>
                  <a:pt x="4076857" y="3343890"/>
                  <a:pt x="4073308" y="3344942"/>
                </a:cubicBezTo>
                <a:cubicBezTo>
                  <a:pt x="4069758" y="3345993"/>
                  <a:pt x="4066866" y="3347571"/>
                  <a:pt x="4064631" y="3349674"/>
                </a:cubicBezTo>
                <a:lnTo>
                  <a:pt x="4068838" y="3368605"/>
                </a:lnTo>
                <a:cubicBezTo>
                  <a:pt x="4069846" y="3362952"/>
                  <a:pt x="4072037" y="3357431"/>
                  <a:pt x="4075411" y="3352041"/>
                </a:cubicBezTo>
                <a:cubicBezTo>
                  <a:pt x="4078786" y="3346651"/>
                  <a:pt x="4083606" y="3343758"/>
                  <a:pt x="4089872" y="3343364"/>
                </a:cubicBezTo>
                <a:cubicBezTo>
                  <a:pt x="4090135" y="3338193"/>
                  <a:pt x="4091187" y="3333285"/>
                  <a:pt x="4093028" y="3328640"/>
                </a:cubicBezTo>
                <a:cubicBezTo>
                  <a:pt x="4094868" y="3323995"/>
                  <a:pt x="4095920" y="3319087"/>
                  <a:pt x="4096183" y="3313916"/>
                </a:cubicBezTo>
                <a:close/>
                <a:moveTo>
                  <a:pt x="4492725" y="3311774"/>
                </a:moveTo>
                <a:cubicBezTo>
                  <a:pt x="4492681" y="3312957"/>
                  <a:pt x="4492769" y="3314271"/>
                  <a:pt x="4492988" y="3315717"/>
                </a:cubicBezTo>
                <a:cubicBezTo>
                  <a:pt x="4493207" y="3317164"/>
                  <a:pt x="4493821" y="3317952"/>
                  <a:pt x="4494828" y="3318084"/>
                </a:cubicBezTo>
                <a:lnTo>
                  <a:pt x="4501139" y="3315981"/>
                </a:lnTo>
                <a:lnTo>
                  <a:pt x="4492725" y="3311774"/>
                </a:lnTo>
                <a:close/>
                <a:moveTo>
                  <a:pt x="2966241" y="3310155"/>
                </a:moveTo>
                <a:lnTo>
                  <a:pt x="2966241" y="3320672"/>
                </a:lnTo>
                <a:cubicBezTo>
                  <a:pt x="2966329" y="3323696"/>
                  <a:pt x="2967205" y="3325537"/>
                  <a:pt x="2968870" y="3326194"/>
                </a:cubicBezTo>
                <a:cubicBezTo>
                  <a:pt x="2970536" y="3326851"/>
                  <a:pt x="2972464" y="3327114"/>
                  <a:pt x="2974655" y="3326983"/>
                </a:cubicBezTo>
                <a:lnTo>
                  <a:pt x="2966241" y="3310155"/>
                </a:lnTo>
                <a:close/>
                <a:moveTo>
                  <a:pt x="4652586" y="3303360"/>
                </a:moveTo>
                <a:lnTo>
                  <a:pt x="4661000" y="3318084"/>
                </a:lnTo>
                <a:lnTo>
                  <a:pt x="4658897" y="3334911"/>
                </a:lnTo>
                <a:cubicBezTo>
                  <a:pt x="4653682" y="3335525"/>
                  <a:pt x="4650965" y="3337979"/>
                  <a:pt x="4650746" y="3342273"/>
                </a:cubicBezTo>
                <a:cubicBezTo>
                  <a:pt x="4650527" y="3346568"/>
                  <a:pt x="4646232" y="3349022"/>
                  <a:pt x="4637862" y="3349635"/>
                </a:cubicBezTo>
                <a:cubicBezTo>
                  <a:pt x="4638476" y="3341397"/>
                  <a:pt x="4640930" y="3333684"/>
                  <a:pt x="4645224" y="3326498"/>
                </a:cubicBezTo>
                <a:cubicBezTo>
                  <a:pt x="4649519" y="3319311"/>
                  <a:pt x="4651973" y="3311598"/>
                  <a:pt x="4652586" y="3303360"/>
                </a:cubicBezTo>
                <a:close/>
                <a:moveTo>
                  <a:pt x="3117689" y="3295431"/>
                </a:moveTo>
                <a:cubicBezTo>
                  <a:pt x="3111378" y="3295606"/>
                  <a:pt x="3106646" y="3297885"/>
                  <a:pt x="3103490" y="3302267"/>
                </a:cubicBezTo>
                <a:cubicBezTo>
                  <a:pt x="3100335" y="3306649"/>
                  <a:pt x="3098758" y="3312083"/>
                  <a:pt x="3098758" y="3318569"/>
                </a:cubicBezTo>
                <a:lnTo>
                  <a:pt x="3098758" y="3320672"/>
                </a:lnTo>
                <a:cubicBezTo>
                  <a:pt x="3098319" y="3320629"/>
                  <a:pt x="3096567" y="3320716"/>
                  <a:pt x="3093499" y="3320935"/>
                </a:cubicBezTo>
                <a:cubicBezTo>
                  <a:pt x="3090432" y="3321154"/>
                  <a:pt x="3088679" y="3321768"/>
                  <a:pt x="3088241" y="3322776"/>
                </a:cubicBezTo>
                <a:cubicBezTo>
                  <a:pt x="3088898" y="3323871"/>
                  <a:pt x="3091790" y="3324835"/>
                  <a:pt x="3096917" y="3325668"/>
                </a:cubicBezTo>
                <a:cubicBezTo>
                  <a:pt x="3102044" y="3326501"/>
                  <a:pt x="3105462" y="3326939"/>
                  <a:pt x="3107171" y="3326983"/>
                </a:cubicBezTo>
                <a:lnTo>
                  <a:pt x="3119792" y="3316465"/>
                </a:lnTo>
                <a:cubicBezTo>
                  <a:pt x="3116681" y="3316203"/>
                  <a:pt x="3114490" y="3314625"/>
                  <a:pt x="3113219" y="3311733"/>
                </a:cubicBezTo>
                <a:cubicBezTo>
                  <a:pt x="3111948" y="3308840"/>
                  <a:pt x="3111335" y="3306211"/>
                  <a:pt x="3111378" y="3303845"/>
                </a:cubicBezTo>
                <a:lnTo>
                  <a:pt x="3117689" y="3295431"/>
                </a:lnTo>
                <a:close/>
                <a:moveTo>
                  <a:pt x="2987276" y="3287017"/>
                </a:moveTo>
                <a:cubicBezTo>
                  <a:pt x="2986311" y="3287105"/>
                  <a:pt x="2985610" y="3287456"/>
                  <a:pt x="2985172" y="3288069"/>
                </a:cubicBezTo>
                <a:cubicBezTo>
                  <a:pt x="2984734" y="3288683"/>
                  <a:pt x="2984033" y="3289033"/>
                  <a:pt x="2983069" y="3289121"/>
                </a:cubicBezTo>
                <a:cubicBezTo>
                  <a:pt x="2983112" y="3290392"/>
                  <a:pt x="2983551" y="3292057"/>
                  <a:pt x="2984383" y="3294116"/>
                </a:cubicBezTo>
                <a:cubicBezTo>
                  <a:pt x="2985216" y="3296176"/>
                  <a:pt x="2986180" y="3297315"/>
                  <a:pt x="2987276" y="3297534"/>
                </a:cubicBezTo>
                <a:cubicBezTo>
                  <a:pt x="2989291" y="3297403"/>
                  <a:pt x="2990518" y="3296614"/>
                  <a:pt x="2990957" y="3295168"/>
                </a:cubicBezTo>
                <a:cubicBezTo>
                  <a:pt x="2991395" y="3293722"/>
                  <a:pt x="2991570" y="3292407"/>
                  <a:pt x="2991482" y="3291224"/>
                </a:cubicBezTo>
                <a:cubicBezTo>
                  <a:pt x="2991132" y="3288770"/>
                  <a:pt x="2989730" y="3287368"/>
                  <a:pt x="2987276" y="3287017"/>
                </a:cubicBezTo>
                <a:close/>
                <a:moveTo>
                  <a:pt x="4007838" y="3278157"/>
                </a:moveTo>
                <a:cubicBezTo>
                  <a:pt x="4005823" y="3278464"/>
                  <a:pt x="4004596" y="3279954"/>
                  <a:pt x="4004157" y="3282627"/>
                </a:cubicBezTo>
                <a:cubicBezTo>
                  <a:pt x="4003719" y="3285301"/>
                  <a:pt x="4003544" y="3287316"/>
                  <a:pt x="4003631" y="3288675"/>
                </a:cubicBezTo>
                <a:cubicBezTo>
                  <a:pt x="4003544" y="3293977"/>
                  <a:pt x="4002142" y="3298622"/>
                  <a:pt x="3999425" y="3302610"/>
                </a:cubicBezTo>
                <a:cubicBezTo>
                  <a:pt x="3996708" y="3306598"/>
                  <a:pt x="3993202" y="3309665"/>
                  <a:pt x="3988907" y="3311813"/>
                </a:cubicBezTo>
                <a:cubicBezTo>
                  <a:pt x="3988644" y="3316983"/>
                  <a:pt x="3987593" y="3321891"/>
                  <a:pt x="3985752" y="3326537"/>
                </a:cubicBezTo>
                <a:cubicBezTo>
                  <a:pt x="3983912" y="3331182"/>
                  <a:pt x="3982860" y="3336090"/>
                  <a:pt x="3982597" y="3341261"/>
                </a:cubicBezTo>
                <a:cubicBezTo>
                  <a:pt x="3988820" y="3333855"/>
                  <a:pt x="3994254" y="3326055"/>
                  <a:pt x="3998899" y="3317860"/>
                </a:cubicBezTo>
                <a:cubicBezTo>
                  <a:pt x="4003544" y="3309665"/>
                  <a:pt x="4007926" y="3301339"/>
                  <a:pt x="4012045" y="3292882"/>
                </a:cubicBezTo>
                <a:cubicBezTo>
                  <a:pt x="4012001" y="3291348"/>
                  <a:pt x="4011563" y="3288631"/>
                  <a:pt x="4010731" y="3284731"/>
                </a:cubicBezTo>
                <a:cubicBezTo>
                  <a:pt x="4009898" y="3280831"/>
                  <a:pt x="4008934" y="3278640"/>
                  <a:pt x="4007838" y="3278157"/>
                </a:cubicBezTo>
                <a:close/>
                <a:moveTo>
                  <a:pt x="1338775" y="3277224"/>
                </a:moveTo>
                <a:cubicBezTo>
                  <a:pt x="1338688" y="3278407"/>
                  <a:pt x="1338863" y="3279722"/>
                  <a:pt x="1339301" y="3281168"/>
                </a:cubicBezTo>
                <a:cubicBezTo>
                  <a:pt x="1339739" y="3282614"/>
                  <a:pt x="1340966" y="3283403"/>
                  <a:pt x="1342982" y="3283534"/>
                </a:cubicBezTo>
                <a:lnTo>
                  <a:pt x="1347189" y="3283534"/>
                </a:lnTo>
                <a:cubicBezTo>
                  <a:pt x="1347101" y="3281431"/>
                  <a:pt x="1346225" y="3279853"/>
                  <a:pt x="1344560" y="3278801"/>
                </a:cubicBezTo>
                <a:cubicBezTo>
                  <a:pt x="1342894" y="3277750"/>
                  <a:pt x="1340966" y="3277224"/>
                  <a:pt x="1338775" y="3277224"/>
                </a:cubicBezTo>
                <a:close/>
                <a:moveTo>
                  <a:pt x="3233378" y="3265983"/>
                </a:moveTo>
                <a:cubicBezTo>
                  <a:pt x="3226410" y="3266553"/>
                  <a:pt x="3222466" y="3270146"/>
                  <a:pt x="3221546" y="3276763"/>
                </a:cubicBezTo>
                <a:cubicBezTo>
                  <a:pt x="3220626" y="3283380"/>
                  <a:pt x="3220363" y="3289603"/>
                  <a:pt x="3220757" y="3295431"/>
                </a:cubicBezTo>
                <a:cubicBezTo>
                  <a:pt x="3217470" y="3295431"/>
                  <a:pt x="3214052" y="3295957"/>
                  <a:pt x="3210503" y="3297009"/>
                </a:cubicBezTo>
                <a:cubicBezTo>
                  <a:pt x="3206953" y="3298060"/>
                  <a:pt x="3204061" y="3299638"/>
                  <a:pt x="3201826" y="3301741"/>
                </a:cubicBezTo>
                <a:lnTo>
                  <a:pt x="3206033" y="3320672"/>
                </a:lnTo>
                <a:cubicBezTo>
                  <a:pt x="3207041" y="3315019"/>
                  <a:pt x="3209232" y="3309498"/>
                  <a:pt x="3212606" y="3304108"/>
                </a:cubicBezTo>
                <a:cubicBezTo>
                  <a:pt x="3215981" y="3298718"/>
                  <a:pt x="3220801" y="3295825"/>
                  <a:pt x="3227067" y="3295431"/>
                </a:cubicBezTo>
                <a:cubicBezTo>
                  <a:pt x="3227330" y="3290260"/>
                  <a:pt x="3228382" y="3285352"/>
                  <a:pt x="3230223" y="3280707"/>
                </a:cubicBezTo>
                <a:cubicBezTo>
                  <a:pt x="3232063" y="3276062"/>
                  <a:pt x="3233115" y="3271154"/>
                  <a:pt x="3233378" y="3265983"/>
                </a:cubicBezTo>
                <a:close/>
                <a:moveTo>
                  <a:pt x="3875322" y="3259227"/>
                </a:moveTo>
                <a:lnTo>
                  <a:pt x="3866908" y="3284468"/>
                </a:lnTo>
                <a:cubicBezTo>
                  <a:pt x="3866557" y="3284424"/>
                  <a:pt x="3865155" y="3284512"/>
                  <a:pt x="3862701" y="3284731"/>
                </a:cubicBezTo>
                <a:cubicBezTo>
                  <a:pt x="3860247" y="3284950"/>
                  <a:pt x="3858845" y="3285563"/>
                  <a:pt x="3858494" y="3286571"/>
                </a:cubicBezTo>
                <a:cubicBezTo>
                  <a:pt x="3858932" y="3288806"/>
                  <a:pt x="3861211" y="3291173"/>
                  <a:pt x="3865330" y="3293670"/>
                </a:cubicBezTo>
                <a:cubicBezTo>
                  <a:pt x="3869450" y="3296168"/>
                  <a:pt x="3872780" y="3298009"/>
                  <a:pt x="3875322" y="3299192"/>
                </a:cubicBezTo>
                <a:lnTo>
                  <a:pt x="3890046" y="3278157"/>
                </a:lnTo>
                <a:lnTo>
                  <a:pt x="3875322" y="3259227"/>
                </a:lnTo>
                <a:close/>
                <a:moveTo>
                  <a:pt x="4536897" y="3250774"/>
                </a:moveTo>
                <a:cubicBezTo>
                  <a:pt x="4536810" y="3251957"/>
                  <a:pt x="4536985" y="3253272"/>
                  <a:pt x="4537423" y="3254718"/>
                </a:cubicBezTo>
                <a:cubicBezTo>
                  <a:pt x="4537861" y="3256164"/>
                  <a:pt x="4539088" y="3256953"/>
                  <a:pt x="4541104" y="3257084"/>
                </a:cubicBezTo>
                <a:lnTo>
                  <a:pt x="4545311" y="3257084"/>
                </a:lnTo>
                <a:cubicBezTo>
                  <a:pt x="4545223" y="3254981"/>
                  <a:pt x="4544347" y="3253403"/>
                  <a:pt x="4542682" y="3252351"/>
                </a:cubicBezTo>
                <a:cubicBezTo>
                  <a:pt x="4541017" y="3251300"/>
                  <a:pt x="4539088" y="3250774"/>
                  <a:pt x="4536897" y="3250774"/>
                </a:cubicBezTo>
                <a:close/>
                <a:moveTo>
                  <a:pt x="3145033" y="3230224"/>
                </a:moveTo>
                <a:cubicBezTo>
                  <a:pt x="3143018" y="3230531"/>
                  <a:pt x="3141791" y="3232021"/>
                  <a:pt x="3141352" y="3234694"/>
                </a:cubicBezTo>
                <a:cubicBezTo>
                  <a:pt x="3140914" y="3237368"/>
                  <a:pt x="3140739" y="3239383"/>
                  <a:pt x="3140826" y="3240742"/>
                </a:cubicBezTo>
                <a:cubicBezTo>
                  <a:pt x="3140739" y="3246044"/>
                  <a:pt x="3139337" y="3250689"/>
                  <a:pt x="3136620" y="3254677"/>
                </a:cubicBezTo>
                <a:cubicBezTo>
                  <a:pt x="3133903" y="3258665"/>
                  <a:pt x="3130397" y="3261732"/>
                  <a:pt x="3126102" y="3263880"/>
                </a:cubicBezTo>
                <a:cubicBezTo>
                  <a:pt x="3125839" y="3269050"/>
                  <a:pt x="3124788" y="3273958"/>
                  <a:pt x="3122947" y="3278604"/>
                </a:cubicBezTo>
                <a:cubicBezTo>
                  <a:pt x="3121107" y="3283249"/>
                  <a:pt x="3120055" y="3288157"/>
                  <a:pt x="3119792" y="3293328"/>
                </a:cubicBezTo>
                <a:cubicBezTo>
                  <a:pt x="3126015" y="3285922"/>
                  <a:pt x="3131449" y="3278122"/>
                  <a:pt x="3136094" y="3269927"/>
                </a:cubicBezTo>
                <a:cubicBezTo>
                  <a:pt x="3140739" y="3261732"/>
                  <a:pt x="3145121" y="3253406"/>
                  <a:pt x="3149240" y="3244949"/>
                </a:cubicBezTo>
                <a:cubicBezTo>
                  <a:pt x="3149196" y="3243415"/>
                  <a:pt x="3148758" y="3240698"/>
                  <a:pt x="3147926" y="3236798"/>
                </a:cubicBezTo>
                <a:cubicBezTo>
                  <a:pt x="3147093" y="3232898"/>
                  <a:pt x="3146129" y="3230707"/>
                  <a:pt x="3145033" y="3230224"/>
                </a:cubicBezTo>
                <a:close/>
                <a:moveTo>
                  <a:pt x="3012517" y="3211294"/>
                </a:moveTo>
                <a:lnTo>
                  <a:pt x="3004103" y="3236535"/>
                </a:lnTo>
                <a:cubicBezTo>
                  <a:pt x="3003752" y="3236491"/>
                  <a:pt x="3002350" y="3236579"/>
                  <a:pt x="2999896" y="3236798"/>
                </a:cubicBezTo>
                <a:cubicBezTo>
                  <a:pt x="2997442" y="3237017"/>
                  <a:pt x="2996040" y="3237630"/>
                  <a:pt x="2995689" y="3238638"/>
                </a:cubicBezTo>
                <a:cubicBezTo>
                  <a:pt x="2996127" y="3240873"/>
                  <a:pt x="2998406" y="3243240"/>
                  <a:pt x="3002525" y="3245737"/>
                </a:cubicBezTo>
                <a:cubicBezTo>
                  <a:pt x="3006645" y="3248235"/>
                  <a:pt x="3009975" y="3250076"/>
                  <a:pt x="3012517" y="3251259"/>
                </a:cubicBezTo>
                <a:lnTo>
                  <a:pt x="3027241" y="3230224"/>
                </a:lnTo>
                <a:lnTo>
                  <a:pt x="3012517" y="3211294"/>
                </a:lnTo>
                <a:close/>
                <a:moveTo>
                  <a:pt x="1475498" y="3207810"/>
                </a:moveTo>
                <a:cubicBezTo>
                  <a:pt x="1475542" y="3209081"/>
                  <a:pt x="1475980" y="3210746"/>
                  <a:pt x="1476813" y="3212806"/>
                </a:cubicBezTo>
                <a:cubicBezTo>
                  <a:pt x="1477646" y="3214866"/>
                  <a:pt x="1478610" y="3216005"/>
                  <a:pt x="1479705" y="3216224"/>
                </a:cubicBezTo>
                <a:cubicBezTo>
                  <a:pt x="1481721" y="3216093"/>
                  <a:pt x="1482949" y="3215304"/>
                  <a:pt x="1483386" y="3213858"/>
                </a:cubicBezTo>
                <a:cubicBezTo>
                  <a:pt x="1483825" y="3212412"/>
                  <a:pt x="1484000" y="3211097"/>
                  <a:pt x="1483913" y="3209914"/>
                </a:cubicBezTo>
                <a:lnTo>
                  <a:pt x="1475498" y="3207810"/>
                </a:lnTo>
                <a:close/>
                <a:moveTo>
                  <a:pt x="2167746" y="3201101"/>
                </a:moveTo>
                <a:cubicBezTo>
                  <a:pt x="2167790" y="3202284"/>
                  <a:pt x="2168228" y="3203599"/>
                  <a:pt x="2169060" y="3205045"/>
                </a:cubicBezTo>
                <a:cubicBezTo>
                  <a:pt x="2169893" y="3206491"/>
                  <a:pt x="2170857" y="3207280"/>
                  <a:pt x="2171953" y="3207412"/>
                </a:cubicBezTo>
                <a:cubicBezTo>
                  <a:pt x="2174407" y="3207061"/>
                  <a:pt x="2175809" y="3205658"/>
                  <a:pt x="2176160" y="3203205"/>
                </a:cubicBezTo>
                <a:lnTo>
                  <a:pt x="2167746" y="3201101"/>
                </a:lnTo>
                <a:close/>
                <a:moveTo>
                  <a:pt x="3904770" y="3185606"/>
                </a:moveTo>
                <a:cubicBezTo>
                  <a:pt x="3896006" y="3202083"/>
                  <a:pt x="3888293" y="3219612"/>
                  <a:pt x="3881632" y="3238192"/>
                </a:cubicBezTo>
                <a:cubicBezTo>
                  <a:pt x="3882728" y="3242487"/>
                  <a:pt x="3884743" y="3245992"/>
                  <a:pt x="3887679" y="3248709"/>
                </a:cubicBezTo>
                <a:cubicBezTo>
                  <a:pt x="3890616" y="3251426"/>
                  <a:pt x="3894209" y="3252829"/>
                  <a:pt x="3898460" y="3252916"/>
                </a:cubicBezTo>
                <a:cubicBezTo>
                  <a:pt x="3900651" y="3246431"/>
                  <a:pt x="3903631" y="3236790"/>
                  <a:pt x="3907399" y="3223994"/>
                </a:cubicBezTo>
                <a:cubicBezTo>
                  <a:pt x="3911168" y="3211198"/>
                  <a:pt x="3915199" y="3202609"/>
                  <a:pt x="3919494" y="3198227"/>
                </a:cubicBezTo>
                <a:lnTo>
                  <a:pt x="3904770" y="3185606"/>
                </a:lnTo>
                <a:close/>
                <a:moveTo>
                  <a:pt x="2176160" y="3184274"/>
                </a:moveTo>
                <a:cubicBezTo>
                  <a:pt x="2176072" y="3185457"/>
                  <a:pt x="2176247" y="3186772"/>
                  <a:pt x="2176685" y="3188218"/>
                </a:cubicBezTo>
                <a:cubicBezTo>
                  <a:pt x="2177124" y="3189664"/>
                  <a:pt x="2178351" y="3190452"/>
                  <a:pt x="2180366" y="3190584"/>
                </a:cubicBezTo>
                <a:lnTo>
                  <a:pt x="2182470" y="3190584"/>
                </a:lnTo>
                <a:cubicBezTo>
                  <a:pt x="2182470" y="3186377"/>
                  <a:pt x="2180366" y="3184274"/>
                  <a:pt x="2176160" y="3184274"/>
                </a:cubicBezTo>
                <a:close/>
                <a:moveTo>
                  <a:pt x="1256741" y="3182569"/>
                </a:moveTo>
                <a:lnTo>
                  <a:pt x="1256741" y="3193086"/>
                </a:lnTo>
                <a:cubicBezTo>
                  <a:pt x="1256829" y="3196110"/>
                  <a:pt x="1257705" y="3197951"/>
                  <a:pt x="1259370" y="3198608"/>
                </a:cubicBezTo>
                <a:cubicBezTo>
                  <a:pt x="1261036" y="3199265"/>
                  <a:pt x="1262964" y="3199528"/>
                  <a:pt x="1265155" y="3199397"/>
                </a:cubicBezTo>
                <a:lnTo>
                  <a:pt x="1256741" y="3182569"/>
                </a:lnTo>
                <a:close/>
                <a:moveTo>
                  <a:pt x="4673621" y="3181360"/>
                </a:moveTo>
                <a:cubicBezTo>
                  <a:pt x="4673665" y="3182631"/>
                  <a:pt x="4674103" y="3184296"/>
                  <a:pt x="4674935" y="3186356"/>
                </a:cubicBezTo>
                <a:cubicBezTo>
                  <a:pt x="4675768" y="3188416"/>
                  <a:pt x="4676732" y="3189555"/>
                  <a:pt x="4677828" y="3189774"/>
                </a:cubicBezTo>
                <a:cubicBezTo>
                  <a:pt x="4679843" y="3189643"/>
                  <a:pt x="4681070" y="3188854"/>
                  <a:pt x="4681509" y="3187408"/>
                </a:cubicBezTo>
                <a:cubicBezTo>
                  <a:pt x="4681947" y="3185962"/>
                  <a:pt x="4682122" y="3184647"/>
                  <a:pt x="4682035" y="3183464"/>
                </a:cubicBezTo>
                <a:lnTo>
                  <a:pt x="4673621" y="3181360"/>
                </a:lnTo>
                <a:close/>
                <a:moveTo>
                  <a:pt x="1408189" y="3167845"/>
                </a:moveTo>
                <a:cubicBezTo>
                  <a:pt x="1401878" y="3168020"/>
                  <a:pt x="1397145" y="3170299"/>
                  <a:pt x="1393990" y="3174681"/>
                </a:cubicBezTo>
                <a:cubicBezTo>
                  <a:pt x="1390835" y="3179063"/>
                  <a:pt x="1389258" y="3184497"/>
                  <a:pt x="1389258" y="3190983"/>
                </a:cubicBezTo>
                <a:lnTo>
                  <a:pt x="1389258" y="3193086"/>
                </a:lnTo>
                <a:cubicBezTo>
                  <a:pt x="1388819" y="3193043"/>
                  <a:pt x="1387066" y="3193130"/>
                  <a:pt x="1383999" y="3193349"/>
                </a:cubicBezTo>
                <a:cubicBezTo>
                  <a:pt x="1380932" y="3193568"/>
                  <a:pt x="1379179" y="3194182"/>
                  <a:pt x="1378740" y="3195190"/>
                </a:cubicBezTo>
                <a:cubicBezTo>
                  <a:pt x="1379398" y="3196285"/>
                  <a:pt x="1382290" y="3197249"/>
                  <a:pt x="1387417" y="3198082"/>
                </a:cubicBezTo>
                <a:cubicBezTo>
                  <a:pt x="1392544" y="3198915"/>
                  <a:pt x="1395962" y="3199353"/>
                  <a:pt x="1397671" y="3199397"/>
                </a:cubicBezTo>
                <a:lnTo>
                  <a:pt x="1410292" y="3188879"/>
                </a:lnTo>
                <a:cubicBezTo>
                  <a:pt x="1407181" y="3188617"/>
                  <a:pt x="1404990" y="3187039"/>
                  <a:pt x="1403719" y="3184147"/>
                </a:cubicBezTo>
                <a:cubicBezTo>
                  <a:pt x="1402448" y="3181254"/>
                  <a:pt x="1401834" y="3178625"/>
                  <a:pt x="1401878" y="3176259"/>
                </a:cubicBezTo>
                <a:lnTo>
                  <a:pt x="1408189" y="3167845"/>
                </a:lnTo>
                <a:close/>
                <a:moveTo>
                  <a:pt x="1277775" y="3159431"/>
                </a:moveTo>
                <a:cubicBezTo>
                  <a:pt x="1276811" y="3159519"/>
                  <a:pt x="1276110" y="3159870"/>
                  <a:pt x="1275672" y="3160483"/>
                </a:cubicBezTo>
                <a:cubicBezTo>
                  <a:pt x="1275234" y="3161097"/>
                  <a:pt x="1274533" y="3161447"/>
                  <a:pt x="1273568" y="3161535"/>
                </a:cubicBezTo>
                <a:cubicBezTo>
                  <a:pt x="1273612" y="3162806"/>
                  <a:pt x="1274051" y="3164471"/>
                  <a:pt x="1274883" y="3166530"/>
                </a:cubicBezTo>
                <a:cubicBezTo>
                  <a:pt x="1275716" y="3168590"/>
                  <a:pt x="1276680" y="3169729"/>
                  <a:pt x="1277775" y="3169948"/>
                </a:cubicBezTo>
                <a:cubicBezTo>
                  <a:pt x="1279791" y="3169817"/>
                  <a:pt x="1281018" y="3169028"/>
                  <a:pt x="1281456" y="3167582"/>
                </a:cubicBezTo>
                <a:cubicBezTo>
                  <a:pt x="1281895" y="3166136"/>
                  <a:pt x="1282070" y="3164821"/>
                  <a:pt x="1281982" y="3163638"/>
                </a:cubicBezTo>
                <a:cubicBezTo>
                  <a:pt x="1281632" y="3161184"/>
                  <a:pt x="1280229" y="3159782"/>
                  <a:pt x="1277775" y="3159431"/>
                </a:cubicBezTo>
                <a:close/>
                <a:moveTo>
                  <a:pt x="4454863" y="3156119"/>
                </a:moveTo>
                <a:lnTo>
                  <a:pt x="4454863" y="3166636"/>
                </a:lnTo>
                <a:cubicBezTo>
                  <a:pt x="4454951" y="3169660"/>
                  <a:pt x="4455827" y="3171501"/>
                  <a:pt x="4457492" y="3172158"/>
                </a:cubicBezTo>
                <a:cubicBezTo>
                  <a:pt x="4459158" y="3172815"/>
                  <a:pt x="4461086" y="3173078"/>
                  <a:pt x="4463277" y="3172947"/>
                </a:cubicBezTo>
                <a:lnTo>
                  <a:pt x="4454863" y="3156119"/>
                </a:lnTo>
                <a:close/>
                <a:moveTo>
                  <a:pt x="2361262" y="3154826"/>
                </a:moveTo>
                <a:cubicBezTo>
                  <a:pt x="2361218" y="3156009"/>
                  <a:pt x="2361306" y="3157323"/>
                  <a:pt x="2361525" y="3158769"/>
                </a:cubicBezTo>
                <a:cubicBezTo>
                  <a:pt x="2361744" y="3160216"/>
                  <a:pt x="2362358" y="3161004"/>
                  <a:pt x="2363366" y="3161136"/>
                </a:cubicBezTo>
                <a:lnTo>
                  <a:pt x="2369676" y="3159033"/>
                </a:lnTo>
                <a:lnTo>
                  <a:pt x="2361262" y="3154826"/>
                </a:lnTo>
                <a:close/>
                <a:moveTo>
                  <a:pt x="2521123" y="3146412"/>
                </a:moveTo>
                <a:lnTo>
                  <a:pt x="2529537" y="3161136"/>
                </a:lnTo>
                <a:lnTo>
                  <a:pt x="2527434" y="3177963"/>
                </a:lnTo>
                <a:cubicBezTo>
                  <a:pt x="2522219" y="3178577"/>
                  <a:pt x="2519502" y="3181031"/>
                  <a:pt x="2519283" y="3185325"/>
                </a:cubicBezTo>
                <a:cubicBezTo>
                  <a:pt x="2519064" y="3189620"/>
                  <a:pt x="2514769" y="3192074"/>
                  <a:pt x="2506399" y="3192687"/>
                </a:cubicBezTo>
                <a:cubicBezTo>
                  <a:pt x="2507013" y="3184449"/>
                  <a:pt x="2509467" y="3176736"/>
                  <a:pt x="2513761" y="3169550"/>
                </a:cubicBezTo>
                <a:cubicBezTo>
                  <a:pt x="2518056" y="3162363"/>
                  <a:pt x="2520510" y="3154650"/>
                  <a:pt x="2521123" y="3146412"/>
                </a:cubicBezTo>
                <a:close/>
                <a:moveTo>
                  <a:pt x="4606311" y="3141395"/>
                </a:moveTo>
                <a:cubicBezTo>
                  <a:pt x="4600000" y="3141570"/>
                  <a:pt x="4595268" y="3143849"/>
                  <a:pt x="4592113" y="3148231"/>
                </a:cubicBezTo>
                <a:cubicBezTo>
                  <a:pt x="4588957" y="3152613"/>
                  <a:pt x="4587380" y="3158047"/>
                  <a:pt x="4587380" y="3164533"/>
                </a:cubicBezTo>
                <a:lnTo>
                  <a:pt x="4587380" y="3166636"/>
                </a:lnTo>
                <a:cubicBezTo>
                  <a:pt x="4586942" y="3166593"/>
                  <a:pt x="4585189" y="3166680"/>
                  <a:pt x="4582121" y="3166899"/>
                </a:cubicBezTo>
                <a:cubicBezTo>
                  <a:pt x="4579054" y="3167118"/>
                  <a:pt x="4577301" y="3167732"/>
                  <a:pt x="4576863" y="3168740"/>
                </a:cubicBezTo>
                <a:cubicBezTo>
                  <a:pt x="4577520" y="3169835"/>
                  <a:pt x="4580412" y="3170799"/>
                  <a:pt x="4585539" y="3171632"/>
                </a:cubicBezTo>
                <a:cubicBezTo>
                  <a:pt x="4590666" y="3172465"/>
                  <a:pt x="4594085" y="3172903"/>
                  <a:pt x="4595794" y="3172947"/>
                </a:cubicBezTo>
                <a:lnTo>
                  <a:pt x="4608414" y="3162429"/>
                </a:lnTo>
                <a:cubicBezTo>
                  <a:pt x="4605303" y="3162167"/>
                  <a:pt x="4603112" y="3160589"/>
                  <a:pt x="4601841" y="3157697"/>
                </a:cubicBezTo>
                <a:cubicBezTo>
                  <a:pt x="4600570" y="3154804"/>
                  <a:pt x="4599957" y="3152175"/>
                  <a:pt x="4600000" y="3149809"/>
                </a:cubicBezTo>
                <a:lnTo>
                  <a:pt x="4606311" y="3141395"/>
                </a:lnTo>
                <a:close/>
                <a:moveTo>
                  <a:pt x="1523877" y="3138397"/>
                </a:moveTo>
                <a:cubicBezTo>
                  <a:pt x="1516910" y="3138967"/>
                  <a:pt x="1512966" y="3142560"/>
                  <a:pt x="1512046" y="3149177"/>
                </a:cubicBezTo>
                <a:cubicBezTo>
                  <a:pt x="1511125" y="3155794"/>
                  <a:pt x="1510862" y="3162017"/>
                  <a:pt x="1511257" y="3167845"/>
                </a:cubicBezTo>
                <a:cubicBezTo>
                  <a:pt x="1507970" y="3167845"/>
                  <a:pt x="1504552" y="3168371"/>
                  <a:pt x="1501003" y="3169423"/>
                </a:cubicBezTo>
                <a:cubicBezTo>
                  <a:pt x="1497453" y="3170474"/>
                  <a:pt x="1494561" y="3172052"/>
                  <a:pt x="1492326" y="3174155"/>
                </a:cubicBezTo>
                <a:lnTo>
                  <a:pt x="1496533" y="3193086"/>
                </a:lnTo>
                <a:cubicBezTo>
                  <a:pt x="1497541" y="3187433"/>
                  <a:pt x="1499732" y="3181912"/>
                  <a:pt x="1503106" y="3176522"/>
                </a:cubicBezTo>
                <a:cubicBezTo>
                  <a:pt x="1506480" y="3171132"/>
                  <a:pt x="1511301" y="3168239"/>
                  <a:pt x="1517567" y="3167845"/>
                </a:cubicBezTo>
                <a:cubicBezTo>
                  <a:pt x="1517831" y="3162674"/>
                  <a:pt x="1518882" y="3157766"/>
                  <a:pt x="1520723" y="3153121"/>
                </a:cubicBezTo>
                <a:cubicBezTo>
                  <a:pt x="1522563" y="3148476"/>
                  <a:pt x="1523615" y="3143568"/>
                  <a:pt x="1523877" y="3138397"/>
                </a:cubicBezTo>
                <a:close/>
                <a:moveTo>
                  <a:pt x="3041965" y="3137673"/>
                </a:moveTo>
                <a:cubicBezTo>
                  <a:pt x="3033201" y="3154150"/>
                  <a:pt x="3025488" y="3171679"/>
                  <a:pt x="3018827" y="3190259"/>
                </a:cubicBezTo>
                <a:cubicBezTo>
                  <a:pt x="3019923" y="3194554"/>
                  <a:pt x="3021938" y="3198059"/>
                  <a:pt x="3024874" y="3200776"/>
                </a:cubicBezTo>
                <a:cubicBezTo>
                  <a:pt x="3027811" y="3203493"/>
                  <a:pt x="3031404" y="3204896"/>
                  <a:pt x="3035655" y="3204983"/>
                </a:cubicBezTo>
                <a:cubicBezTo>
                  <a:pt x="3037846" y="3198498"/>
                  <a:pt x="3040826" y="3188857"/>
                  <a:pt x="3044594" y="3176061"/>
                </a:cubicBezTo>
                <a:cubicBezTo>
                  <a:pt x="3048363" y="3163265"/>
                  <a:pt x="3052394" y="3154676"/>
                  <a:pt x="3056689" y="3150294"/>
                </a:cubicBezTo>
                <a:lnTo>
                  <a:pt x="3041965" y="3137673"/>
                </a:lnTo>
                <a:close/>
                <a:moveTo>
                  <a:pt x="4475898" y="3132981"/>
                </a:moveTo>
                <a:cubicBezTo>
                  <a:pt x="4474933" y="3133069"/>
                  <a:pt x="4474232" y="3133420"/>
                  <a:pt x="4473794" y="3134033"/>
                </a:cubicBezTo>
                <a:cubicBezTo>
                  <a:pt x="4473356" y="3134647"/>
                  <a:pt x="4472655" y="3134997"/>
                  <a:pt x="4471691" y="3135085"/>
                </a:cubicBezTo>
                <a:cubicBezTo>
                  <a:pt x="4471734" y="3136356"/>
                  <a:pt x="4472173" y="3138021"/>
                  <a:pt x="4473005" y="3140080"/>
                </a:cubicBezTo>
                <a:cubicBezTo>
                  <a:pt x="4473838" y="3142140"/>
                  <a:pt x="4474802" y="3143279"/>
                  <a:pt x="4475898" y="3143498"/>
                </a:cubicBezTo>
                <a:cubicBezTo>
                  <a:pt x="4477913" y="3143367"/>
                  <a:pt x="4479140" y="3142578"/>
                  <a:pt x="4479579" y="3141132"/>
                </a:cubicBezTo>
                <a:cubicBezTo>
                  <a:pt x="4480017" y="3139686"/>
                  <a:pt x="4480192" y="3138371"/>
                  <a:pt x="4480104" y="3137188"/>
                </a:cubicBezTo>
                <a:cubicBezTo>
                  <a:pt x="4479754" y="3134734"/>
                  <a:pt x="4478352" y="3133332"/>
                  <a:pt x="4475898" y="3132981"/>
                </a:cubicBezTo>
                <a:close/>
                <a:moveTo>
                  <a:pt x="3944735" y="3111986"/>
                </a:moveTo>
                <a:lnTo>
                  <a:pt x="3934218" y="3124607"/>
                </a:lnTo>
                <a:lnTo>
                  <a:pt x="3934218" y="3130917"/>
                </a:lnTo>
                <a:lnTo>
                  <a:pt x="3938425" y="3130917"/>
                </a:lnTo>
                <a:cubicBezTo>
                  <a:pt x="3942544" y="3131092"/>
                  <a:pt x="3945349" y="3130742"/>
                  <a:pt x="3946839" y="3129865"/>
                </a:cubicBezTo>
                <a:cubicBezTo>
                  <a:pt x="3948329" y="3128989"/>
                  <a:pt x="3949030" y="3126535"/>
                  <a:pt x="3948942" y="3122503"/>
                </a:cubicBezTo>
                <a:lnTo>
                  <a:pt x="3944735" y="3111986"/>
                </a:lnTo>
                <a:close/>
                <a:moveTo>
                  <a:pt x="4722000" y="3111947"/>
                </a:moveTo>
                <a:cubicBezTo>
                  <a:pt x="4715032" y="3112517"/>
                  <a:pt x="4711088" y="3116110"/>
                  <a:pt x="4710168" y="3122727"/>
                </a:cubicBezTo>
                <a:cubicBezTo>
                  <a:pt x="4709248" y="3129344"/>
                  <a:pt x="4708985" y="3135567"/>
                  <a:pt x="4709379" y="3141395"/>
                </a:cubicBezTo>
                <a:cubicBezTo>
                  <a:pt x="4706093" y="3141395"/>
                  <a:pt x="4702674" y="3141921"/>
                  <a:pt x="4699125" y="3142973"/>
                </a:cubicBezTo>
                <a:cubicBezTo>
                  <a:pt x="4695575" y="3144024"/>
                  <a:pt x="4692683" y="3145602"/>
                  <a:pt x="4690448" y="3147705"/>
                </a:cubicBezTo>
                <a:lnTo>
                  <a:pt x="4694655" y="3166636"/>
                </a:lnTo>
                <a:cubicBezTo>
                  <a:pt x="4695663" y="3160983"/>
                  <a:pt x="4697854" y="3155462"/>
                  <a:pt x="4701228" y="3150072"/>
                </a:cubicBezTo>
                <a:cubicBezTo>
                  <a:pt x="4704603" y="3144682"/>
                  <a:pt x="4709423" y="3141789"/>
                  <a:pt x="4715690" y="3141395"/>
                </a:cubicBezTo>
                <a:cubicBezTo>
                  <a:pt x="4715952" y="3136224"/>
                  <a:pt x="4717004" y="3131316"/>
                  <a:pt x="4718845" y="3126671"/>
                </a:cubicBezTo>
                <a:cubicBezTo>
                  <a:pt x="4720685" y="3122026"/>
                  <a:pt x="4721737" y="3117118"/>
                  <a:pt x="4722000" y="3111947"/>
                </a:cubicBezTo>
                <a:close/>
                <a:moveTo>
                  <a:pt x="1435533" y="3102638"/>
                </a:moveTo>
                <a:cubicBezTo>
                  <a:pt x="1433517" y="3102945"/>
                  <a:pt x="1432290" y="3104435"/>
                  <a:pt x="1431852" y="3107108"/>
                </a:cubicBezTo>
                <a:cubicBezTo>
                  <a:pt x="1431414" y="3109782"/>
                  <a:pt x="1431239" y="3111797"/>
                  <a:pt x="1431326" y="3113156"/>
                </a:cubicBezTo>
                <a:cubicBezTo>
                  <a:pt x="1431239" y="3118458"/>
                  <a:pt x="1429836" y="3123103"/>
                  <a:pt x="1427120" y="3127091"/>
                </a:cubicBezTo>
                <a:cubicBezTo>
                  <a:pt x="1424402" y="3131079"/>
                  <a:pt x="1420897" y="3134146"/>
                  <a:pt x="1416602" y="3136294"/>
                </a:cubicBezTo>
                <a:cubicBezTo>
                  <a:pt x="1416339" y="3141464"/>
                  <a:pt x="1415288" y="3146372"/>
                  <a:pt x="1413447" y="3151018"/>
                </a:cubicBezTo>
                <a:cubicBezTo>
                  <a:pt x="1411607" y="3155663"/>
                  <a:pt x="1410555" y="3160571"/>
                  <a:pt x="1410292" y="3165742"/>
                </a:cubicBezTo>
                <a:cubicBezTo>
                  <a:pt x="1416515" y="3158336"/>
                  <a:pt x="1421948" y="3150536"/>
                  <a:pt x="1426594" y="3142341"/>
                </a:cubicBezTo>
                <a:cubicBezTo>
                  <a:pt x="1431239" y="3134146"/>
                  <a:pt x="1435621" y="3125820"/>
                  <a:pt x="1439740" y="3117363"/>
                </a:cubicBezTo>
                <a:cubicBezTo>
                  <a:pt x="1439696" y="3115829"/>
                  <a:pt x="1439258" y="3113112"/>
                  <a:pt x="1438426" y="3109212"/>
                </a:cubicBezTo>
                <a:cubicBezTo>
                  <a:pt x="1437593" y="3105312"/>
                  <a:pt x="1436628" y="3103121"/>
                  <a:pt x="1435533" y="3102638"/>
                </a:cubicBezTo>
                <a:close/>
                <a:moveTo>
                  <a:pt x="4195044" y="3097262"/>
                </a:moveTo>
                <a:lnTo>
                  <a:pt x="4178217" y="3124607"/>
                </a:lnTo>
                <a:cubicBezTo>
                  <a:pt x="4182424" y="3131268"/>
                  <a:pt x="4184527" y="3138980"/>
                  <a:pt x="4184527" y="3147744"/>
                </a:cubicBezTo>
                <a:cubicBezTo>
                  <a:pt x="4183344" y="3147657"/>
                  <a:pt x="4182029" y="3147832"/>
                  <a:pt x="4180583" y="3148270"/>
                </a:cubicBezTo>
                <a:cubicBezTo>
                  <a:pt x="4179137" y="3148708"/>
                  <a:pt x="4178348" y="3149935"/>
                  <a:pt x="4178217" y="3151951"/>
                </a:cubicBezTo>
                <a:cubicBezTo>
                  <a:pt x="4178348" y="3154055"/>
                  <a:pt x="4179137" y="3156158"/>
                  <a:pt x="4180583" y="3158262"/>
                </a:cubicBezTo>
                <a:cubicBezTo>
                  <a:pt x="4182029" y="3160365"/>
                  <a:pt x="4183344" y="3162468"/>
                  <a:pt x="4184527" y="3164572"/>
                </a:cubicBezTo>
                <a:lnTo>
                  <a:pt x="4199251" y="3170882"/>
                </a:lnTo>
                <a:lnTo>
                  <a:pt x="4201355" y="3164572"/>
                </a:lnTo>
                <a:lnTo>
                  <a:pt x="4190837" y="3156158"/>
                </a:lnTo>
                <a:cubicBezTo>
                  <a:pt x="4190794" y="3152915"/>
                  <a:pt x="4191407" y="3149935"/>
                  <a:pt x="4192678" y="3147219"/>
                </a:cubicBezTo>
                <a:cubicBezTo>
                  <a:pt x="4193949" y="3144502"/>
                  <a:pt x="4196140" y="3142574"/>
                  <a:pt x="4199251" y="3141434"/>
                </a:cubicBezTo>
                <a:cubicBezTo>
                  <a:pt x="4199470" y="3134072"/>
                  <a:pt x="4199558" y="3126710"/>
                  <a:pt x="4199514" y="3119348"/>
                </a:cubicBezTo>
                <a:cubicBezTo>
                  <a:pt x="4199470" y="3111986"/>
                  <a:pt x="4197980" y="3104624"/>
                  <a:pt x="4195044" y="3097262"/>
                </a:cubicBezTo>
                <a:close/>
                <a:moveTo>
                  <a:pt x="2405434" y="3093826"/>
                </a:moveTo>
                <a:cubicBezTo>
                  <a:pt x="2405347" y="3095009"/>
                  <a:pt x="2405522" y="3096324"/>
                  <a:pt x="2405960" y="3097770"/>
                </a:cubicBezTo>
                <a:cubicBezTo>
                  <a:pt x="2406398" y="3099216"/>
                  <a:pt x="2407625" y="3100005"/>
                  <a:pt x="2409641" y="3100136"/>
                </a:cubicBezTo>
                <a:lnTo>
                  <a:pt x="2413848" y="3100136"/>
                </a:lnTo>
                <a:cubicBezTo>
                  <a:pt x="2413760" y="3098033"/>
                  <a:pt x="2412884" y="3096455"/>
                  <a:pt x="2411219" y="3095403"/>
                </a:cubicBezTo>
                <a:cubicBezTo>
                  <a:pt x="2409554" y="3094352"/>
                  <a:pt x="2407625" y="3093826"/>
                  <a:pt x="2405434" y="3093826"/>
                </a:cubicBezTo>
                <a:close/>
                <a:moveTo>
                  <a:pt x="1303017" y="3083708"/>
                </a:moveTo>
                <a:lnTo>
                  <a:pt x="1294603" y="3108949"/>
                </a:lnTo>
                <a:cubicBezTo>
                  <a:pt x="1294252" y="3108905"/>
                  <a:pt x="1292850" y="3108993"/>
                  <a:pt x="1290396" y="3109212"/>
                </a:cubicBezTo>
                <a:cubicBezTo>
                  <a:pt x="1287942" y="3109431"/>
                  <a:pt x="1286540" y="3110044"/>
                  <a:pt x="1286189" y="3111052"/>
                </a:cubicBezTo>
                <a:cubicBezTo>
                  <a:pt x="1286627" y="3113287"/>
                  <a:pt x="1288906" y="3115654"/>
                  <a:pt x="1293025" y="3118151"/>
                </a:cubicBezTo>
                <a:cubicBezTo>
                  <a:pt x="1297145" y="3120649"/>
                  <a:pt x="1300475" y="3122490"/>
                  <a:pt x="1303017" y="3123673"/>
                </a:cubicBezTo>
                <a:lnTo>
                  <a:pt x="1317741" y="3102638"/>
                </a:lnTo>
                <a:lnTo>
                  <a:pt x="1303017" y="3083708"/>
                </a:lnTo>
                <a:close/>
                <a:moveTo>
                  <a:pt x="3967873" y="3078331"/>
                </a:moveTo>
                <a:lnTo>
                  <a:pt x="3963666" y="3086745"/>
                </a:lnTo>
                <a:cubicBezTo>
                  <a:pt x="3966120" y="3084641"/>
                  <a:pt x="3967522" y="3082538"/>
                  <a:pt x="3967873" y="3080434"/>
                </a:cubicBezTo>
                <a:lnTo>
                  <a:pt x="3967873" y="3078331"/>
                </a:lnTo>
                <a:close/>
                <a:moveTo>
                  <a:pt x="4633655" y="3076188"/>
                </a:moveTo>
                <a:cubicBezTo>
                  <a:pt x="4631640" y="3076495"/>
                  <a:pt x="4630413" y="3077985"/>
                  <a:pt x="4629974" y="3080658"/>
                </a:cubicBezTo>
                <a:cubicBezTo>
                  <a:pt x="4629536" y="3083332"/>
                  <a:pt x="4629361" y="3085347"/>
                  <a:pt x="4629449" y="3086706"/>
                </a:cubicBezTo>
                <a:cubicBezTo>
                  <a:pt x="4629361" y="3092008"/>
                  <a:pt x="4627959" y="3096653"/>
                  <a:pt x="4625242" y="3100641"/>
                </a:cubicBezTo>
                <a:cubicBezTo>
                  <a:pt x="4622525" y="3104629"/>
                  <a:pt x="4619019" y="3107696"/>
                  <a:pt x="4614725" y="3109844"/>
                </a:cubicBezTo>
                <a:cubicBezTo>
                  <a:pt x="4614462" y="3115014"/>
                  <a:pt x="4613410" y="3119922"/>
                  <a:pt x="4611569" y="3124568"/>
                </a:cubicBezTo>
                <a:cubicBezTo>
                  <a:pt x="4609729" y="3129213"/>
                  <a:pt x="4608677" y="3134121"/>
                  <a:pt x="4608414" y="3139292"/>
                </a:cubicBezTo>
                <a:cubicBezTo>
                  <a:pt x="4614637" y="3131886"/>
                  <a:pt x="4620071" y="3124086"/>
                  <a:pt x="4624716" y="3115891"/>
                </a:cubicBezTo>
                <a:cubicBezTo>
                  <a:pt x="4629361" y="3107696"/>
                  <a:pt x="4633743" y="3099370"/>
                  <a:pt x="4637862" y="3090913"/>
                </a:cubicBezTo>
                <a:cubicBezTo>
                  <a:pt x="4637818" y="3089379"/>
                  <a:pt x="4637380" y="3086662"/>
                  <a:pt x="4636548" y="3082762"/>
                </a:cubicBezTo>
                <a:cubicBezTo>
                  <a:pt x="4635715" y="3078862"/>
                  <a:pt x="4634751" y="3076671"/>
                  <a:pt x="4633655" y="3076188"/>
                </a:cubicBezTo>
                <a:close/>
                <a:moveTo>
                  <a:pt x="3081930" y="3064053"/>
                </a:moveTo>
                <a:lnTo>
                  <a:pt x="3071413" y="3076674"/>
                </a:lnTo>
                <a:lnTo>
                  <a:pt x="3071413" y="3082984"/>
                </a:lnTo>
                <a:lnTo>
                  <a:pt x="3075620" y="3082984"/>
                </a:lnTo>
                <a:cubicBezTo>
                  <a:pt x="3079739" y="3083159"/>
                  <a:pt x="3082544" y="3082809"/>
                  <a:pt x="3084034" y="3081932"/>
                </a:cubicBezTo>
                <a:cubicBezTo>
                  <a:pt x="3085524" y="3081056"/>
                  <a:pt x="3086225" y="3078602"/>
                  <a:pt x="3086137" y="3074570"/>
                </a:cubicBezTo>
                <a:lnTo>
                  <a:pt x="3081930" y="3064053"/>
                </a:lnTo>
                <a:close/>
                <a:moveTo>
                  <a:pt x="4501139" y="3057258"/>
                </a:moveTo>
                <a:lnTo>
                  <a:pt x="4492725" y="3082499"/>
                </a:lnTo>
                <a:cubicBezTo>
                  <a:pt x="4492374" y="3082455"/>
                  <a:pt x="4490972" y="3082543"/>
                  <a:pt x="4488518" y="3082762"/>
                </a:cubicBezTo>
                <a:cubicBezTo>
                  <a:pt x="4486064" y="3082981"/>
                  <a:pt x="4484662" y="3083594"/>
                  <a:pt x="4484311" y="3084602"/>
                </a:cubicBezTo>
                <a:cubicBezTo>
                  <a:pt x="4484749" y="3086837"/>
                  <a:pt x="4487028" y="3089204"/>
                  <a:pt x="4491147" y="3091701"/>
                </a:cubicBezTo>
                <a:cubicBezTo>
                  <a:pt x="4495267" y="3094199"/>
                  <a:pt x="4498597" y="3096040"/>
                  <a:pt x="4501139" y="3097223"/>
                </a:cubicBezTo>
                <a:lnTo>
                  <a:pt x="4515863" y="3076188"/>
                </a:lnTo>
                <a:lnTo>
                  <a:pt x="4501139" y="3057258"/>
                </a:lnTo>
                <a:close/>
                <a:moveTo>
                  <a:pt x="3332239" y="3049329"/>
                </a:moveTo>
                <a:lnTo>
                  <a:pt x="3315412" y="3076674"/>
                </a:lnTo>
                <a:cubicBezTo>
                  <a:pt x="3319619" y="3083335"/>
                  <a:pt x="3321722" y="3091047"/>
                  <a:pt x="3321722" y="3099811"/>
                </a:cubicBezTo>
                <a:cubicBezTo>
                  <a:pt x="3320539" y="3099724"/>
                  <a:pt x="3319224" y="3099899"/>
                  <a:pt x="3317778" y="3100337"/>
                </a:cubicBezTo>
                <a:cubicBezTo>
                  <a:pt x="3316332" y="3100775"/>
                  <a:pt x="3315543" y="3102002"/>
                  <a:pt x="3315412" y="3104018"/>
                </a:cubicBezTo>
                <a:cubicBezTo>
                  <a:pt x="3315543" y="3106122"/>
                  <a:pt x="3316332" y="3108225"/>
                  <a:pt x="3317778" y="3110329"/>
                </a:cubicBezTo>
                <a:cubicBezTo>
                  <a:pt x="3319224" y="3112432"/>
                  <a:pt x="3320539" y="3114535"/>
                  <a:pt x="3321722" y="3116639"/>
                </a:cubicBezTo>
                <a:lnTo>
                  <a:pt x="3336446" y="3122949"/>
                </a:lnTo>
                <a:lnTo>
                  <a:pt x="3338550" y="3116639"/>
                </a:lnTo>
                <a:lnTo>
                  <a:pt x="3328032" y="3108225"/>
                </a:lnTo>
                <a:cubicBezTo>
                  <a:pt x="3327989" y="3104982"/>
                  <a:pt x="3328602" y="3102002"/>
                  <a:pt x="3329873" y="3099286"/>
                </a:cubicBezTo>
                <a:cubicBezTo>
                  <a:pt x="3331144" y="3096569"/>
                  <a:pt x="3333335" y="3094641"/>
                  <a:pt x="3336446" y="3093501"/>
                </a:cubicBezTo>
                <a:cubicBezTo>
                  <a:pt x="3336665" y="3086139"/>
                  <a:pt x="3336753" y="3078777"/>
                  <a:pt x="3336709" y="3071415"/>
                </a:cubicBezTo>
                <a:cubicBezTo>
                  <a:pt x="3336665" y="3064053"/>
                  <a:pt x="3335175" y="3056691"/>
                  <a:pt x="3332239" y="3049329"/>
                </a:cubicBezTo>
                <a:close/>
                <a:moveTo>
                  <a:pt x="3538788" y="3047065"/>
                </a:moveTo>
                <a:cubicBezTo>
                  <a:pt x="3538832" y="3048248"/>
                  <a:pt x="3539270" y="3049563"/>
                  <a:pt x="3540102" y="3051009"/>
                </a:cubicBezTo>
                <a:cubicBezTo>
                  <a:pt x="3540935" y="3052455"/>
                  <a:pt x="3541899" y="3053244"/>
                  <a:pt x="3542995" y="3053376"/>
                </a:cubicBezTo>
                <a:cubicBezTo>
                  <a:pt x="3545449" y="3053025"/>
                  <a:pt x="3546851" y="3051622"/>
                  <a:pt x="3547202" y="3049169"/>
                </a:cubicBezTo>
                <a:lnTo>
                  <a:pt x="3538788" y="3047065"/>
                </a:lnTo>
                <a:close/>
                <a:moveTo>
                  <a:pt x="3105068" y="3030398"/>
                </a:moveTo>
                <a:lnTo>
                  <a:pt x="3100861" y="3038812"/>
                </a:lnTo>
                <a:cubicBezTo>
                  <a:pt x="3103315" y="3036708"/>
                  <a:pt x="3104717" y="3034605"/>
                  <a:pt x="3105068" y="3032501"/>
                </a:cubicBezTo>
                <a:lnTo>
                  <a:pt x="3105068" y="3030398"/>
                </a:lnTo>
                <a:close/>
                <a:moveTo>
                  <a:pt x="3547202" y="3030238"/>
                </a:moveTo>
                <a:cubicBezTo>
                  <a:pt x="3547114" y="3031421"/>
                  <a:pt x="3547289" y="3032736"/>
                  <a:pt x="3547727" y="3034182"/>
                </a:cubicBezTo>
                <a:cubicBezTo>
                  <a:pt x="3548166" y="3035628"/>
                  <a:pt x="3549393" y="3036416"/>
                  <a:pt x="3551408" y="3036548"/>
                </a:cubicBezTo>
                <a:lnTo>
                  <a:pt x="3553512" y="3036548"/>
                </a:lnTo>
                <a:cubicBezTo>
                  <a:pt x="3553512" y="3032341"/>
                  <a:pt x="3551408" y="3030238"/>
                  <a:pt x="3547202" y="3030238"/>
                </a:cubicBezTo>
                <a:close/>
                <a:moveTo>
                  <a:pt x="2542158" y="3024412"/>
                </a:moveTo>
                <a:cubicBezTo>
                  <a:pt x="2542201" y="3025683"/>
                  <a:pt x="2542640" y="3027348"/>
                  <a:pt x="2543472" y="3029408"/>
                </a:cubicBezTo>
                <a:cubicBezTo>
                  <a:pt x="2544305" y="3031468"/>
                  <a:pt x="2545269" y="3032607"/>
                  <a:pt x="2546365" y="3032826"/>
                </a:cubicBezTo>
                <a:cubicBezTo>
                  <a:pt x="2548380" y="3032695"/>
                  <a:pt x="2549607" y="3031906"/>
                  <a:pt x="2550046" y="3030460"/>
                </a:cubicBezTo>
                <a:cubicBezTo>
                  <a:pt x="2550484" y="3029014"/>
                  <a:pt x="2550659" y="3027699"/>
                  <a:pt x="2550571" y="3026516"/>
                </a:cubicBezTo>
                <a:lnTo>
                  <a:pt x="2542158" y="3024412"/>
                </a:lnTo>
                <a:close/>
                <a:moveTo>
                  <a:pt x="4239216" y="3023642"/>
                </a:moveTo>
                <a:cubicBezTo>
                  <a:pt x="4238866" y="3025745"/>
                  <a:pt x="4239567" y="3027849"/>
                  <a:pt x="4241320" y="3029952"/>
                </a:cubicBezTo>
                <a:lnTo>
                  <a:pt x="4241320" y="3023642"/>
                </a:lnTo>
                <a:lnTo>
                  <a:pt x="4239216" y="3023642"/>
                </a:lnTo>
                <a:close/>
                <a:moveTo>
                  <a:pt x="1332465" y="3010087"/>
                </a:moveTo>
                <a:cubicBezTo>
                  <a:pt x="1323701" y="3026564"/>
                  <a:pt x="1315988" y="3044093"/>
                  <a:pt x="1309327" y="3062673"/>
                </a:cubicBezTo>
                <a:cubicBezTo>
                  <a:pt x="1310423" y="3066968"/>
                  <a:pt x="1312438" y="3070473"/>
                  <a:pt x="1315374" y="3073190"/>
                </a:cubicBezTo>
                <a:cubicBezTo>
                  <a:pt x="1318310" y="3075907"/>
                  <a:pt x="1321904" y="3077310"/>
                  <a:pt x="1326154" y="3077397"/>
                </a:cubicBezTo>
                <a:cubicBezTo>
                  <a:pt x="1328346" y="3070912"/>
                  <a:pt x="1331325" y="3061271"/>
                  <a:pt x="1335094" y="3048475"/>
                </a:cubicBezTo>
                <a:cubicBezTo>
                  <a:pt x="1338863" y="3035679"/>
                  <a:pt x="1342894" y="3027090"/>
                  <a:pt x="1347189" y="3022708"/>
                </a:cubicBezTo>
                <a:lnTo>
                  <a:pt x="1332465" y="3010087"/>
                </a:lnTo>
                <a:close/>
                <a:moveTo>
                  <a:pt x="3732304" y="3000790"/>
                </a:moveTo>
                <a:cubicBezTo>
                  <a:pt x="3732260" y="3001973"/>
                  <a:pt x="3732348" y="3003287"/>
                  <a:pt x="3732567" y="3004733"/>
                </a:cubicBezTo>
                <a:cubicBezTo>
                  <a:pt x="3732786" y="3006180"/>
                  <a:pt x="3733400" y="3006968"/>
                  <a:pt x="3734407" y="3007100"/>
                </a:cubicBezTo>
                <a:lnTo>
                  <a:pt x="3740718" y="3004997"/>
                </a:lnTo>
                <a:lnTo>
                  <a:pt x="3732304" y="3000790"/>
                </a:lnTo>
                <a:close/>
                <a:moveTo>
                  <a:pt x="4264458" y="3000504"/>
                </a:moveTo>
                <a:cubicBezTo>
                  <a:pt x="4260601" y="3000504"/>
                  <a:pt x="4257797" y="3002607"/>
                  <a:pt x="4256044" y="3006814"/>
                </a:cubicBezTo>
                <a:lnTo>
                  <a:pt x="4262354" y="3006814"/>
                </a:lnTo>
                <a:cubicBezTo>
                  <a:pt x="4262442" y="3005762"/>
                  <a:pt x="4262792" y="3004711"/>
                  <a:pt x="4263406" y="3003659"/>
                </a:cubicBezTo>
                <a:cubicBezTo>
                  <a:pt x="4264019" y="3002607"/>
                  <a:pt x="4264370" y="3001556"/>
                  <a:pt x="4264458" y="3000504"/>
                </a:cubicBezTo>
                <a:close/>
                <a:moveTo>
                  <a:pt x="2323400" y="2999171"/>
                </a:moveTo>
                <a:lnTo>
                  <a:pt x="2323400" y="3009688"/>
                </a:lnTo>
                <a:cubicBezTo>
                  <a:pt x="2323488" y="3012712"/>
                  <a:pt x="2324364" y="3014553"/>
                  <a:pt x="2326029" y="3015210"/>
                </a:cubicBezTo>
                <a:cubicBezTo>
                  <a:pt x="2327695" y="3015867"/>
                  <a:pt x="2329623" y="3016130"/>
                  <a:pt x="2331814" y="3015999"/>
                </a:cubicBezTo>
                <a:lnTo>
                  <a:pt x="2323400" y="2999171"/>
                </a:lnTo>
                <a:close/>
                <a:moveTo>
                  <a:pt x="2474848" y="2984447"/>
                </a:moveTo>
                <a:cubicBezTo>
                  <a:pt x="2468537" y="2984622"/>
                  <a:pt x="2463805" y="2986901"/>
                  <a:pt x="2460649" y="2991283"/>
                </a:cubicBezTo>
                <a:cubicBezTo>
                  <a:pt x="2457494" y="2995665"/>
                  <a:pt x="2455917" y="3001099"/>
                  <a:pt x="2455917" y="3007585"/>
                </a:cubicBezTo>
                <a:lnTo>
                  <a:pt x="2455917" y="3009688"/>
                </a:lnTo>
                <a:cubicBezTo>
                  <a:pt x="2455478" y="3009645"/>
                  <a:pt x="2453726" y="3009732"/>
                  <a:pt x="2450658" y="3009951"/>
                </a:cubicBezTo>
                <a:cubicBezTo>
                  <a:pt x="2447591" y="3010170"/>
                  <a:pt x="2445838" y="3010784"/>
                  <a:pt x="2445400" y="3011792"/>
                </a:cubicBezTo>
                <a:cubicBezTo>
                  <a:pt x="2446057" y="3012887"/>
                  <a:pt x="2448949" y="3013851"/>
                  <a:pt x="2454076" y="3014684"/>
                </a:cubicBezTo>
                <a:cubicBezTo>
                  <a:pt x="2459203" y="3015517"/>
                  <a:pt x="2462621" y="3015955"/>
                  <a:pt x="2464330" y="3015999"/>
                </a:cubicBezTo>
                <a:lnTo>
                  <a:pt x="2476951" y="3005481"/>
                </a:lnTo>
                <a:cubicBezTo>
                  <a:pt x="2473840" y="3005219"/>
                  <a:pt x="2471649" y="3003641"/>
                  <a:pt x="2470378" y="3000749"/>
                </a:cubicBezTo>
                <a:cubicBezTo>
                  <a:pt x="2469107" y="2997856"/>
                  <a:pt x="2468494" y="2995227"/>
                  <a:pt x="2468537" y="2992861"/>
                </a:cubicBezTo>
                <a:lnTo>
                  <a:pt x="2474848" y="2984447"/>
                </a:lnTo>
                <a:close/>
                <a:moveTo>
                  <a:pt x="4530587" y="2983637"/>
                </a:moveTo>
                <a:cubicBezTo>
                  <a:pt x="4521823" y="3000114"/>
                  <a:pt x="4514110" y="3017643"/>
                  <a:pt x="4507449" y="3036223"/>
                </a:cubicBezTo>
                <a:cubicBezTo>
                  <a:pt x="4508545" y="3040518"/>
                  <a:pt x="4510560" y="3044023"/>
                  <a:pt x="4513496" y="3046740"/>
                </a:cubicBezTo>
                <a:cubicBezTo>
                  <a:pt x="4516433" y="3049457"/>
                  <a:pt x="4520026" y="3050860"/>
                  <a:pt x="4524277" y="3050947"/>
                </a:cubicBezTo>
                <a:cubicBezTo>
                  <a:pt x="4526468" y="3044462"/>
                  <a:pt x="4529448" y="3034821"/>
                  <a:pt x="4533216" y="3022025"/>
                </a:cubicBezTo>
                <a:cubicBezTo>
                  <a:pt x="4536985" y="3009229"/>
                  <a:pt x="4541017" y="3000640"/>
                  <a:pt x="4545311" y="2996258"/>
                </a:cubicBezTo>
                <a:lnTo>
                  <a:pt x="4530587" y="2983637"/>
                </a:lnTo>
                <a:close/>
                <a:moveTo>
                  <a:pt x="2344434" y="2976033"/>
                </a:moveTo>
                <a:cubicBezTo>
                  <a:pt x="2343470" y="2976121"/>
                  <a:pt x="2342769" y="2976472"/>
                  <a:pt x="2342331" y="2977085"/>
                </a:cubicBezTo>
                <a:cubicBezTo>
                  <a:pt x="2341893" y="2977699"/>
                  <a:pt x="2341192" y="2978049"/>
                  <a:pt x="2340228" y="2978137"/>
                </a:cubicBezTo>
                <a:cubicBezTo>
                  <a:pt x="2340272" y="2979408"/>
                  <a:pt x="2340710" y="2981073"/>
                  <a:pt x="2341542" y="2983132"/>
                </a:cubicBezTo>
                <a:cubicBezTo>
                  <a:pt x="2342375" y="2985192"/>
                  <a:pt x="2343339" y="2986331"/>
                  <a:pt x="2344434" y="2986550"/>
                </a:cubicBezTo>
                <a:cubicBezTo>
                  <a:pt x="2346450" y="2986419"/>
                  <a:pt x="2347677" y="2985630"/>
                  <a:pt x="2348116" y="2984184"/>
                </a:cubicBezTo>
                <a:cubicBezTo>
                  <a:pt x="2348554" y="2982738"/>
                  <a:pt x="2348729" y="2981423"/>
                  <a:pt x="2348641" y="2980240"/>
                </a:cubicBezTo>
                <a:cubicBezTo>
                  <a:pt x="2348291" y="2977786"/>
                  <a:pt x="2346889" y="2976384"/>
                  <a:pt x="2344434" y="2976033"/>
                </a:cubicBezTo>
                <a:close/>
                <a:moveTo>
                  <a:pt x="3376411" y="2975709"/>
                </a:moveTo>
                <a:cubicBezTo>
                  <a:pt x="3376061" y="2977812"/>
                  <a:pt x="3376762" y="2979916"/>
                  <a:pt x="3378515" y="2982019"/>
                </a:cubicBezTo>
                <a:lnTo>
                  <a:pt x="3378515" y="2975709"/>
                </a:lnTo>
                <a:lnTo>
                  <a:pt x="3376411" y="2975709"/>
                </a:lnTo>
                <a:close/>
                <a:moveTo>
                  <a:pt x="4277078" y="2968952"/>
                </a:moveTo>
                <a:lnTo>
                  <a:pt x="4277078" y="2979469"/>
                </a:lnTo>
                <a:lnTo>
                  <a:pt x="4262354" y="2979469"/>
                </a:lnTo>
                <a:lnTo>
                  <a:pt x="4262354" y="2987883"/>
                </a:lnTo>
                <a:lnTo>
                  <a:pt x="4266561" y="2994193"/>
                </a:lnTo>
                <a:lnTo>
                  <a:pt x="4283389" y="2979469"/>
                </a:lnTo>
                <a:lnTo>
                  <a:pt x="4283389" y="2971056"/>
                </a:lnTo>
                <a:lnTo>
                  <a:pt x="4277078" y="2968952"/>
                </a:lnTo>
                <a:close/>
                <a:moveTo>
                  <a:pt x="2590537" y="2954999"/>
                </a:moveTo>
                <a:cubicBezTo>
                  <a:pt x="2583569" y="2955569"/>
                  <a:pt x="2579625" y="2959162"/>
                  <a:pt x="2578705" y="2965779"/>
                </a:cubicBezTo>
                <a:cubicBezTo>
                  <a:pt x="2577785" y="2972396"/>
                  <a:pt x="2577522" y="2978619"/>
                  <a:pt x="2577916" y="2984447"/>
                </a:cubicBezTo>
                <a:cubicBezTo>
                  <a:pt x="2574629" y="2984447"/>
                  <a:pt x="2571211" y="2984973"/>
                  <a:pt x="2567662" y="2986025"/>
                </a:cubicBezTo>
                <a:cubicBezTo>
                  <a:pt x="2564112" y="2987076"/>
                  <a:pt x="2561220" y="2988654"/>
                  <a:pt x="2558985" y="2990757"/>
                </a:cubicBezTo>
                <a:lnTo>
                  <a:pt x="2563192" y="3009688"/>
                </a:lnTo>
                <a:cubicBezTo>
                  <a:pt x="2564200" y="3004035"/>
                  <a:pt x="2566391" y="2998514"/>
                  <a:pt x="2569765" y="2993124"/>
                </a:cubicBezTo>
                <a:cubicBezTo>
                  <a:pt x="2573140" y="2987734"/>
                  <a:pt x="2577960" y="2984841"/>
                  <a:pt x="2584226" y="2984447"/>
                </a:cubicBezTo>
                <a:cubicBezTo>
                  <a:pt x="2584489" y="2979276"/>
                  <a:pt x="2585541" y="2974368"/>
                  <a:pt x="2587382" y="2969723"/>
                </a:cubicBezTo>
                <a:cubicBezTo>
                  <a:pt x="2589222" y="2965078"/>
                  <a:pt x="2590274" y="2960170"/>
                  <a:pt x="2590537" y="2954999"/>
                </a:cubicBezTo>
                <a:close/>
                <a:moveTo>
                  <a:pt x="3401653" y="2952571"/>
                </a:moveTo>
                <a:cubicBezTo>
                  <a:pt x="3397796" y="2952571"/>
                  <a:pt x="3394992" y="2954674"/>
                  <a:pt x="3393239" y="2958881"/>
                </a:cubicBezTo>
                <a:lnTo>
                  <a:pt x="3399549" y="2958881"/>
                </a:lnTo>
                <a:cubicBezTo>
                  <a:pt x="3399637" y="2957829"/>
                  <a:pt x="3399987" y="2956778"/>
                  <a:pt x="3400601" y="2955726"/>
                </a:cubicBezTo>
                <a:cubicBezTo>
                  <a:pt x="3401214" y="2954674"/>
                  <a:pt x="3401565" y="2953623"/>
                  <a:pt x="3401653" y="2952571"/>
                </a:cubicBezTo>
                <a:close/>
                <a:moveTo>
                  <a:pt x="4291802" y="2947918"/>
                </a:moveTo>
                <a:lnTo>
                  <a:pt x="4285492" y="2950021"/>
                </a:lnTo>
                <a:lnTo>
                  <a:pt x="4285492" y="2966849"/>
                </a:lnTo>
                <a:cubicBezTo>
                  <a:pt x="4288516" y="2964614"/>
                  <a:pt x="4290356" y="2961722"/>
                  <a:pt x="4291014" y="2958172"/>
                </a:cubicBezTo>
                <a:cubicBezTo>
                  <a:pt x="4291671" y="2954622"/>
                  <a:pt x="4291934" y="2951205"/>
                  <a:pt x="4291802" y="2947918"/>
                </a:cubicBezTo>
                <a:close/>
                <a:moveTo>
                  <a:pt x="3776476" y="2939790"/>
                </a:moveTo>
                <a:cubicBezTo>
                  <a:pt x="3776389" y="2940973"/>
                  <a:pt x="3776564" y="2942288"/>
                  <a:pt x="3777002" y="2943734"/>
                </a:cubicBezTo>
                <a:cubicBezTo>
                  <a:pt x="3777440" y="2945180"/>
                  <a:pt x="3778667" y="2945969"/>
                  <a:pt x="3780683" y="2946100"/>
                </a:cubicBezTo>
                <a:lnTo>
                  <a:pt x="3784890" y="2946100"/>
                </a:lnTo>
                <a:cubicBezTo>
                  <a:pt x="3784802" y="2943997"/>
                  <a:pt x="3783926" y="2942419"/>
                  <a:pt x="3782261" y="2941367"/>
                </a:cubicBezTo>
                <a:cubicBezTo>
                  <a:pt x="3780595" y="2940316"/>
                  <a:pt x="3778667" y="2939790"/>
                  <a:pt x="3776476" y="2939790"/>
                </a:cubicBezTo>
                <a:close/>
                <a:moveTo>
                  <a:pt x="1372430" y="2936467"/>
                </a:moveTo>
                <a:lnTo>
                  <a:pt x="1361913" y="2949088"/>
                </a:lnTo>
                <a:lnTo>
                  <a:pt x="1361913" y="2955398"/>
                </a:lnTo>
                <a:lnTo>
                  <a:pt x="1366120" y="2955398"/>
                </a:lnTo>
                <a:cubicBezTo>
                  <a:pt x="1370239" y="2955573"/>
                  <a:pt x="1373044" y="2955223"/>
                  <a:pt x="1374533" y="2954346"/>
                </a:cubicBezTo>
                <a:cubicBezTo>
                  <a:pt x="1376023" y="2953470"/>
                  <a:pt x="1376725" y="2951016"/>
                  <a:pt x="1376637" y="2946984"/>
                </a:cubicBezTo>
                <a:lnTo>
                  <a:pt x="1372430" y="2936467"/>
                </a:lnTo>
                <a:close/>
                <a:moveTo>
                  <a:pt x="1622739" y="2921743"/>
                </a:moveTo>
                <a:lnTo>
                  <a:pt x="1605911" y="2949088"/>
                </a:lnTo>
                <a:cubicBezTo>
                  <a:pt x="1610119" y="2955749"/>
                  <a:pt x="1612222" y="2963461"/>
                  <a:pt x="1612222" y="2972225"/>
                </a:cubicBezTo>
                <a:cubicBezTo>
                  <a:pt x="1611039" y="2972138"/>
                  <a:pt x="1609724" y="2972313"/>
                  <a:pt x="1608278" y="2972751"/>
                </a:cubicBezTo>
                <a:cubicBezTo>
                  <a:pt x="1606832" y="2973189"/>
                  <a:pt x="1606043" y="2974416"/>
                  <a:pt x="1605911" y="2976432"/>
                </a:cubicBezTo>
                <a:cubicBezTo>
                  <a:pt x="1606043" y="2978536"/>
                  <a:pt x="1606832" y="2980639"/>
                  <a:pt x="1608278" y="2982743"/>
                </a:cubicBezTo>
                <a:cubicBezTo>
                  <a:pt x="1609724" y="2984846"/>
                  <a:pt x="1611039" y="2986949"/>
                  <a:pt x="1612222" y="2989053"/>
                </a:cubicBezTo>
                <a:lnTo>
                  <a:pt x="1626946" y="2995363"/>
                </a:lnTo>
                <a:lnTo>
                  <a:pt x="1629049" y="2989053"/>
                </a:lnTo>
                <a:lnTo>
                  <a:pt x="1618532" y="2980639"/>
                </a:lnTo>
                <a:cubicBezTo>
                  <a:pt x="1618489" y="2977396"/>
                  <a:pt x="1619102" y="2974416"/>
                  <a:pt x="1620373" y="2971700"/>
                </a:cubicBezTo>
                <a:cubicBezTo>
                  <a:pt x="1621644" y="2968983"/>
                  <a:pt x="1623835" y="2967055"/>
                  <a:pt x="1626946" y="2965915"/>
                </a:cubicBezTo>
                <a:cubicBezTo>
                  <a:pt x="1627165" y="2958553"/>
                  <a:pt x="1627253" y="2951191"/>
                  <a:pt x="1627209" y="2943829"/>
                </a:cubicBezTo>
                <a:cubicBezTo>
                  <a:pt x="1627165" y="2936467"/>
                  <a:pt x="1625675" y="2929105"/>
                  <a:pt x="1622739" y="2921743"/>
                </a:cubicBezTo>
                <a:close/>
                <a:moveTo>
                  <a:pt x="3414273" y="2921019"/>
                </a:moveTo>
                <a:lnTo>
                  <a:pt x="3414273" y="2931536"/>
                </a:lnTo>
                <a:lnTo>
                  <a:pt x="3399549" y="2931536"/>
                </a:lnTo>
                <a:lnTo>
                  <a:pt x="3399549" y="2939950"/>
                </a:lnTo>
                <a:lnTo>
                  <a:pt x="3403756" y="2946260"/>
                </a:lnTo>
                <a:lnTo>
                  <a:pt x="3420584" y="2931536"/>
                </a:lnTo>
                <a:lnTo>
                  <a:pt x="3420584" y="2923123"/>
                </a:lnTo>
                <a:lnTo>
                  <a:pt x="3414273" y="2921019"/>
                </a:lnTo>
                <a:close/>
                <a:moveTo>
                  <a:pt x="2502192" y="2919240"/>
                </a:moveTo>
                <a:cubicBezTo>
                  <a:pt x="2500177" y="2919547"/>
                  <a:pt x="2498950" y="2921037"/>
                  <a:pt x="2498511" y="2923710"/>
                </a:cubicBezTo>
                <a:cubicBezTo>
                  <a:pt x="2498073" y="2926384"/>
                  <a:pt x="2497898" y="2928399"/>
                  <a:pt x="2497985" y="2929758"/>
                </a:cubicBezTo>
                <a:cubicBezTo>
                  <a:pt x="2497898" y="2935060"/>
                  <a:pt x="2496496" y="2939705"/>
                  <a:pt x="2493779" y="2943693"/>
                </a:cubicBezTo>
                <a:cubicBezTo>
                  <a:pt x="2491062" y="2947681"/>
                  <a:pt x="2487556" y="2950748"/>
                  <a:pt x="2483261" y="2952896"/>
                </a:cubicBezTo>
                <a:cubicBezTo>
                  <a:pt x="2482998" y="2958066"/>
                  <a:pt x="2481947" y="2962974"/>
                  <a:pt x="2480106" y="2967620"/>
                </a:cubicBezTo>
                <a:cubicBezTo>
                  <a:pt x="2478266" y="2972265"/>
                  <a:pt x="2477214" y="2977173"/>
                  <a:pt x="2476951" y="2982344"/>
                </a:cubicBezTo>
                <a:cubicBezTo>
                  <a:pt x="2483174" y="2974938"/>
                  <a:pt x="2488608" y="2967138"/>
                  <a:pt x="2493253" y="2958943"/>
                </a:cubicBezTo>
                <a:cubicBezTo>
                  <a:pt x="2497898" y="2950748"/>
                  <a:pt x="2502280" y="2942422"/>
                  <a:pt x="2506399" y="2933965"/>
                </a:cubicBezTo>
                <a:cubicBezTo>
                  <a:pt x="2506355" y="2932431"/>
                  <a:pt x="2505917" y="2929714"/>
                  <a:pt x="2505085" y="2925814"/>
                </a:cubicBezTo>
                <a:cubicBezTo>
                  <a:pt x="2504252" y="2921914"/>
                  <a:pt x="2503288" y="2919723"/>
                  <a:pt x="2502192" y="2919240"/>
                </a:cubicBezTo>
                <a:close/>
                <a:moveTo>
                  <a:pt x="1830401" y="2918971"/>
                </a:moveTo>
                <a:cubicBezTo>
                  <a:pt x="1830445" y="2920154"/>
                  <a:pt x="1830883" y="2921469"/>
                  <a:pt x="1831715" y="2922915"/>
                </a:cubicBezTo>
                <a:cubicBezTo>
                  <a:pt x="1832548" y="2924361"/>
                  <a:pt x="1833512" y="2925150"/>
                  <a:pt x="1834607" y="2925282"/>
                </a:cubicBezTo>
                <a:cubicBezTo>
                  <a:pt x="1837061" y="2924931"/>
                  <a:pt x="1838464" y="2923528"/>
                  <a:pt x="1838814" y="2921075"/>
                </a:cubicBezTo>
                <a:lnTo>
                  <a:pt x="1830401" y="2918971"/>
                </a:lnTo>
                <a:close/>
                <a:moveTo>
                  <a:pt x="4570552" y="2910017"/>
                </a:moveTo>
                <a:lnTo>
                  <a:pt x="4560035" y="2922638"/>
                </a:lnTo>
                <a:lnTo>
                  <a:pt x="4560035" y="2928948"/>
                </a:lnTo>
                <a:lnTo>
                  <a:pt x="4564242" y="2928948"/>
                </a:lnTo>
                <a:cubicBezTo>
                  <a:pt x="4568361" y="2929123"/>
                  <a:pt x="4571166" y="2928773"/>
                  <a:pt x="4572656" y="2927896"/>
                </a:cubicBezTo>
                <a:cubicBezTo>
                  <a:pt x="4574146" y="2927020"/>
                  <a:pt x="4574847" y="2924566"/>
                  <a:pt x="4574759" y="2920534"/>
                </a:cubicBezTo>
                <a:lnTo>
                  <a:pt x="4570552" y="2910017"/>
                </a:lnTo>
                <a:close/>
                <a:moveTo>
                  <a:pt x="1395568" y="2902812"/>
                </a:moveTo>
                <a:lnTo>
                  <a:pt x="1391361" y="2911226"/>
                </a:lnTo>
                <a:cubicBezTo>
                  <a:pt x="1393815" y="2909122"/>
                  <a:pt x="1395217" y="2907019"/>
                  <a:pt x="1395568" y="2904915"/>
                </a:cubicBezTo>
                <a:lnTo>
                  <a:pt x="1395568" y="2902812"/>
                </a:lnTo>
                <a:close/>
                <a:moveTo>
                  <a:pt x="1838814" y="2902144"/>
                </a:moveTo>
                <a:cubicBezTo>
                  <a:pt x="1838727" y="2903327"/>
                  <a:pt x="1838902" y="2904642"/>
                  <a:pt x="1839340" y="2906088"/>
                </a:cubicBezTo>
                <a:cubicBezTo>
                  <a:pt x="1839779" y="2907534"/>
                  <a:pt x="1841006" y="2908322"/>
                  <a:pt x="1843021" y="2908454"/>
                </a:cubicBezTo>
                <a:lnTo>
                  <a:pt x="1845125" y="2908454"/>
                </a:lnTo>
                <a:cubicBezTo>
                  <a:pt x="1845125" y="2904247"/>
                  <a:pt x="1843021" y="2902144"/>
                  <a:pt x="1838814" y="2902144"/>
                </a:cubicBezTo>
                <a:close/>
                <a:moveTo>
                  <a:pt x="2369676" y="2900310"/>
                </a:moveTo>
                <a:lnTo>
                  <a:pt x="2361262" y="2925551"/>
                </a:lnTo>
                <a:cubicBezTo>
                  <a:pt x="2360912" y="2925507"/>
                  <a:pt x="2359509" y="2925595"/>
                  <a:pt x="2357055" y="2925814"/>
                </a:cubicBezTo>
                <a:cubicBezTo>
                  <a:pt x="2354601" y="2926033"/>
                  <a:pt x="2353199" y="2926646"/>
                  <a:pt x="2352848" y="2927654"/>
                </a:cubicBezTo>
                <a:cubicBezTo>
                  <a:pt x="2353287" y="2929889"/>
                  <a:pt x="2355565" y="2932256"/>
                  <a:pt x="2359684" y="2934753"/>
                </a:cubicBezTo>
                <a:cubicBezTo>
                  <a:pt x="2363804" y="2937251"/>
                  <a:pt x="2367134" y="2939092"/>
                  <a:pt x="2369676" y="2940275"/>
                </a:cubicBezTo>
                <a:lnTo>
                  <a:pt x="2384400" y="2919240"/>
                </a:lnTo>
                <a:lnTo>
                  <a:pt x="2369676" y="2900310"/>
                </a:lnTo>
                <a:close/>
                <a:moveTo>
                  <a:pt x="3428997" y="2899985"/>
                </a:moveTo>
                <a:lnTo>
                  <a:pt x="3422687" y="2902088"/>
                </a:lnTo>
                <a:lnTo>
                  <a:pt x="3422687" y="2918916"/>
                </a:lnTo>
                <a:cubicBezTo>
                  <a:pt x="3425711" y="2916681"/>
                  <a:pt x="3427551" y="2913789"/>
                  <a:pt x="3428209" y="2910239"/>
                </a:cubicBezTo>
                <a:cubicBezTo>
                  <a:pt x="3428866" y="2906689"/>
                  <a:pt x="3429129" y="2903272"/>
                  <a:pt x="3428997" y="2899985"/>
                </a:cubicBezTo>
                <a:close/>
                <a:moveTo>
                  <a:pt x="4308630" y="2897435"/>
                </a:moveTo>
                <a:cubicBezTo>
                  <a:pt x="4306614" y="2904096"/>
                  <a:pt x="4304335" y="2910231"/>
                  <a:pt x="4301794" y="2915840"/>
                </a:cubicBezTo>
                <a:cubicBezTo>
                  <a:pt x="4299252" y="2921450"/>
                  <a:pt x="4295922" y="2924429"/>
                  <a:pt x="4291802" y="2924780"/>
                </a:cubicBezTo>
                <a:cubicBezTo>
                  <a:pt x="4291934" y="2926401"/>
                  <a:pt x="4292723" y="2929469"/>
                  <a:pt x="4294169" y="2933983"/>
                </a:cubicBezTo>
                <a:cubicBezTo>
                  <a:pt x="4295615" y="2938496"/>
                  <a:pt x="4296929" y="2941038"/>
                  <a:pt x="4298113" y="2941608"/>
                </a:cubicBezTo>
                <a:cubicBezTo>
                  <a:pt x="4299121" y="2941476"/>
                  <a:pt x="4299734" y="2940687"/>
                  <a:pt x="4299953" y="2939241"/>
                </a:cubicBezTo>
                <a:cubicBezTo>
                  <a:pt x="4300172" y="2937795"/>
                  <a:pt x="4300260" y="2936480"/>
                  <a:pt x="4300216" y="2935297"/>
                </a:cubicBezTo>
                <a:cubicBezTo>
                  <a:pt x="4303678" y="2930696"/>
                  <a:pt x="4307271" y="2924649"/>
                  <a:pt x="4310996" y="2917155"/>
                </a:cubicBezTo>
                <a:cubicBezTo>
                  <a:pt x="4314721" y="2909662"/>
                  <a:pt x="4316737" y="2903088"/>
                  <a:pt x="4317044" y="2897435"/>
                </a:cubicBezTo>
                <a:lnTo>
                  <a:pt x="4308630" y="2897435"/>
                </a:lnTo>
                <a:close/>
                <a:moveTo>
                  <a:pt x="4820861" y="2895293"/>
                </a:moveTo>
                <a:lnTo>
                  <a:pt x="4804034" y="2922638"/>
                </a:lnTo>
                <a:cubicBezTo>
                  <a:pt x="4808241" y="2929299"/>
                  <a:pt x="4810344" y="2937011"/>
                  <a:pt x="4810344" y="2945775"/>
                </a:cubicBezTo>
                <a:cubicBezTo>
                  <a:pt x="4809161" y="2945688"/>
                  <a:pt x="4807846" y="2945863"/>
                  <a:pt x="4806400" y="2946301"/>
                </a:cubicBezTo>
                <a:cubicBezTo>
                  <a:pt x="4804954" y="2946739"/>
                  <a:pt x="4804165" y="2947966"/>
                  <a:pt x="4804034" y="2949982"/>
                </a:cubicBezTo>
                <a:cubicBezTo>
                  <a:pt x="4804165" y="2952086"/>
                  <a:pt x="4804954" y="2954189"/>
                  <a:pt x="4806400" y="2956293"/>
                </a:cubicBezTo>
                <a:cubicBezTo>
                  <a:pt x="4807846" y="2958396"/>
                  <a:pt x="4809161" y="2960499"/>
                  <a:pt x="4810344" y="2962603"/>
                </a:cubicBezTo>
                <a:lnTo>
                  <a:pt x="4825068" y="2968913"/>
                </a:lnTo>
                <a:lnTo>
                  <a:pt x="4827172" y="2962603"/>
                </a:lnTo>
                <a:lnTo>
                  <a:pt x="4816655" y="2954189"/>
                </a:lnTo>
                <a:cubicBezTo>
                  <a:pt x="4816611" y="2950946"/>
                  <a:pt x="4817224" y="2947966"/>
                  <a:pt x="4818495" y="2945250"/>
                </a:cubicBezTo>
                <a:cubicBezTo>
                  <a:pt x="4819766" y="2942533"/>
                  <a:pt x="4821957" y="2940605"/>
                  <a:pt x="4825068" y="2939465"/>
                </a:cubicBezTo>
                <a:cubicBezTo>
                  <a:pt x="4825287" y="2932103"/>
                  <a:pt x="4825375" y="2924741"/>
                  <a:pt x="4825331" y="2917379"/>
                </a:cubicBezTo>
                <a:cubicBezTo>
                  <a:pt x="4825287" y="2910017"/>
                  <a:pt x="4823797" y="2902655"/>
                  <a:pt x="4820861" y="2895293"/>
                </a:cubicBezTo>
                <a:close/>
                <a:moveTo>
                  <a:pt x="4593690" y="2876362"/>
                </a:moveTo>
                <a:lnTo>
                  <a:pt x="4589483" y="2884776"/>
                </a:lnTo>
                <a:cubicBezTo>
                  <a:pt x="4591937" y="2882672"/>
                  <a:pt x="4593340" y="2880569"/>
                  <a:pt x="4593690" y="2878465"/>
                </a:cubicBezTo>
                <a:lnTo>
                  <a:pt x="4593690" y="2876362"/>
                </a:lnTo>
                <a:close/>
                <a:moveTo>
                  <a:pt x="2023917" y="2872696"/>
                </a:moveTo>
                <a:cubicBezTo>
                  <a:pt x="2023873" y="2873879"/>
                  <a:pt x="2023961" y="2875193"/>
                  <a:pt x="2024180" y="2876639"/>
                </a:cubicBezTo>
                <a:cubicBezTo>
                  <a:pt x="2024399" y="2878086"/>
                  <a:pt x="2025012" y="2878874"/>
                  <a:pt x="2026021" y="2879006"/>
                </a:cubicBezTo>
                <a:lnTo>
                  <a:pt x="2032331" y="2876903"/>
                </a:lnTo>
                <a:lnTo>
                  <a:pt x="2023917" y="2872696"/>
                </a:lnTo>
                <a:close/>
                <a:moveTo>
                  <a:pt x="2183778" y="2864282"/>
                </a:moveTo>
                <a:lnTo>
                  <a:pt x="2192192" y="2879006"/>
                </a:lnTo>
                <a:lnTo>
                  <a:pt x="2190088" y="2895833"/>
                </a:lnTo>
                <a:cubicBezTo>
                  <a:pt x="2184874" y="2896447"/>
                  <a:pt x="2182157" y="2898901"/>
                  <a:pt x="2181938" y="2903195"/>
                </a:cubicBezTo>
                <a:cubicBezTo>
                  <a:pt x="2181719" y="2907490"/>
                  <a:pt x="2177424" y="2909944"/>
                  <a:pt x="2169054" y="2910557"/>
                </a:cubicBezTo>
                <a:cubicBezTo>
                  <a:pt x="2169668" y="2902319"/>
                  <a:pt x="2172122" y="2894606"/>
                  <a:pt x="2176416" y="2887420"/>
                </a:cubicBezTo>
                <a:cubicBezTo>
                  <a:pt x="2180710" y="2880233"/>
                  <a:pt x="2183165" y="2872520"/>
                  <a:pt x="2183778" y="2864282"/>
                </a:cubicBezTo>
                <a:close/>
                <a:moveTo>
                  <a:pt x="453484" y="2852660"/>
                </a:moveTo>
                <a:cubicBezTo>
                  <a:pt x="453528" y="2853843"/>
                  <a:pt x="453966" y="2855158"/>
                  <a:pt x="454799" y="2856604"/>
                </a:cubicBezTo>
                <a:cubicBezTo>
                  <a:pt x="455631" y="2858050"/>
                  <a:pt x="456595" y="2858839"/>
                  <a:pt x="457691" y="2858971"/>
                </a:cubicBezTo>
                <a:cubicBezTo>
                  <a:pt x="460145" y="2858620"/>
                  <a:pt x="461547" y="2857217"/>
                  <a:pt x="461898" y="2854764"/>
                </a:cubicBezTo>
                <a:lnTo>
                  <a:pt x="453484" y="2852660"/>
                </a:lnTo>
                <a:close/>
                <a:moveTo>
                  <a:pt x="3445825" y="2849502"/>
                </a:moveTo>
                <a:cubicBezTo>
                  <a:pt x="3443809" y="2856163"/>
                  <a:pt x="3441530" y="2862298"/>
                  <a:pt x="3438989" y="2867907"/>
                </a:cubicBezTo>
                <a:cubicBezTo>
                  <a:pt x="3436447" y="2873517"/>
                  <a:pt x="3433117" y="2876496"/>
                  <a:pt x="3428997" y="2876847"/>
                </a:cubicBezTo>
                <a:cubicBezTo>
                  <a:pt x="3429129" y="2878468"/>
                  <a:pt x="3429918" y="2881536"/>
                  <a:pt x="3431364" y="2886050"/>
                </a:cubicBezTo>
                <a:cubicBezTo>
                  <a:pt x="3432810" y="2890563"/>
                  <a:pt x="3434124" y="2893105"/>
                  <a:pt x="3435308" y="2893675"/>
                </a:cubicBezTo>
                <a:cubicBezTo>
                  <a:pt x="3436316" y="2893543"/>
                  <a:pt x="3436929" y="2892754"/>
                  <a:pt x="3437148" y="2891308"/>
                </a:cubicBezTo>
                <a:cubicBezTo>
                  <a:pt x="3437367" y="2889862"/>
                  <a:pt x="3437455" y="2888547"/>
                  <a:pt x="3437411" y="2887364"/>
                </a:cubicBezTo>
                <a:cubicBezTo>
                  <a:pt x="3440873" y="2882763"/>
                  <a:pt x="3444466" y="2876716"/>
                  <a:pt x="3448191" y="2869222"/>
                </a:cubicBezTo>
                <a:cubicBezTo>
                  <a:pt x="3451916" y="2861729"/>
                  <a:pt x="3453932" y="2855155"/>
                  <a:pt x="3454239" y="2849502"/>
                </a:cubicBezTo>
                <a:lnTo>
                  <a:pt x="3445825" y="2849502"/>
                </a:lnTo>
                <a:close/>
                <a:moveTo>
                  <a:pt x="1666911" y="2848123"/>
                </a:moveTo>
                <a:cubicBezTo>
                  <a:pt x="1666560" y="2850226"/>
                  <a:pt x="1667262" y="2852330"/>
                  <a:pt x="1669015" y="2854433"/>
                </a:cubicBezTo>
                <a:lnTo>
                  <a:pt x="1669015" y="2848123"/>
                </a:lnTo>
                <a:lnTo>
                  <a:pt x="1666911" y="2848123"/>
                </a:lnTo>
                <a:close/>
                <a:moveTo>
                  <a:pt x="3694442" y="2845135"/>
                </a:moveTo>
                <a:lnTo>
                  <a:pt x="3694442" y="2855652"/>
                </a:lnTo>
                <a:cubicBezTo>
                  <a:pt x="3694530" y="2858676"/>
                  <a:pt x="3695406" y="2860517"/>
                  <a:pt x="3697071" y="2861174"/>
                </a:cubicBezTo>
                <a:cubicBezTo>
                  <a:pt x="3698737" y="2861831"/>
                  <a:pt x="3700665" y="2862094"/>
                  <a:pt x="3702856" y="2861963"/>
                </a:cubicBezTo>
                <a:lnTo>
                  <a:pt x="3694442" y="2845135"/>
                </a:lnTo>
                <a:close/>
                <a:moveTo>
                  <a:pt x="461898" y="2835833"/>
                </a:moveTo>
                <a:cubicBezTo>
                  <a:pt x="461810" y="2837016"/>
                  <a:pt x="461985" y="2838331"/>
                  <a:pt x="462424" y="2839777"/>
                </a:cubicBezTo>
                <a:cubicBezTo>
                  <a:pt x="462862" y="2841223"/>
                  <a:pt x="464089" y="2842011"/>
                  <a:pt x="466105" y="2842143"/>
                </a:cubicBezTo>
                <a:lnTo>
                  <a:pt x="468208" y="2842143"/>
                </a:lnTo>
                <a:cubicBezTo>
                  <a:pt x="468208" y="2837936"/>
                  <a:pt x="466105" y="2835833"/>
                  <a:pt x="461898" y="2835833"/>
                </a:cubicBezTo>
                <a:close/>
                <a:moveTo>
                  <a:pt x="3845890" y="2830411"/>
                </a:moveTo>
                <a:cubicBezTo>
                  <a:pt x="3839579" y="2830586"/>
                  <a:pt x="3834847" y="2832865"/>
                  <a:pt x="3831691" y="2837247"/>
                </a:cubicBezTo>
                <a:cubicBezTo>
                  <a:pt x="3828536" y="2841629"/>
                  <a:pt x="3826959" y="2847063"/>
                  <a:pt x="3826959" y="2853549"/>
                </a:cubicBezTo>
                <a:lnTo>
                  <a:pt x="3826959" y="2855652"/>
                </a:lnTo>
                <a:cubicBezTo>
                  <a:pt x="3826520" y="2855609"/>
                  <a:pt x="3824768" y="2855696"/>
                  <a:pt x="3821700" y="2855915"/>
                </a:cubicBezTo>
                <a:cubicBezTo>
                  <a:pt x="3818633" y="2856134"/>
                  <a:pt x="3816880" y="2856748"/>
                  <a:pt x="3816442" y="2857756"/>
                </a:cubicBezTo>
                <a:cubicBezTo>
                  <a:pt x="3817099" y="2858851"/>
                  <a:pt x="3819991" y="2859815"/>
                  <a:pt x="3825118" y="2860648"/>
                </a:cubicBezTo>
                <a:cubicBezTo>
                  <a:pt x="3830245" y="2861481"/>
                  <a:pt x="3833663" y="2861919"/>
                  <a:pt x="3835372" y="2861963"/>
                </a:cubicBezTo>
                <a:lnTo>
                  <a:pt x="3847993" y="2851445"/>
                </a:lnTo>
                <a:cubicBezTo>
                  <a:pt x="3844882" y="2851183"/>
                  <a:pt x="3842691" y="2849605"/>
                  <a:pt x="3841420" y="2846713"/>
                </a:cubicBezTo>
                <a:cubicBezTo>
                  <a:pt x="3840149" y="2843820"/>
                  <a:pt x="3839536" y="2841191"/>
                  <a:pt x="3839579" y="2838825"/>
                </a:cubicBezTo>
                <a:lnTo>
                  <a:pt x="3845890" y="2830411"/>
                </a:lnTo>
                <a:close/>
                <a:moveTo>
                  <a:pt x="4378043" y="2830125"/>
                </a:moveTo>
                <a:cubicBezTo>
                  <a:pt x="4377035" y="2832141"/>
                  <a:pt x="4376422" y="2833894"/>
                  <a:pt x="4376203" y="2835384"/>
                </a:cubicBezTo>
                <a:cubicBezTo>
                  <a:pt x="4375984" y="2836874"/>
                  <a:pt x="4375896" y="2838627"/>
                  <a:pt x="4375940" y="2840643"/>
                </a:cubicBezTo>
                <a:cubicBezTo>
                  <a:pt x="4378394" y="2838189"/>
                  <a:pt x="4379796" y="2834683"/>
                  <a:pt x="4380147" y="2830125"/>
                </a:cubicBezTo>
                <a:lnTo>
                  <a:pt x="4378043" y="2830125"/>
                </a:lnTo>
                <a:close/>
                <a:moveTo>
                  <a:pt x="2399124" y="2826689"/>
                </a:moveTo>
                <a:cubicBezTo>
                  <a:pt x="2390360" y="2843166"/>
                  <a:pt x="2382647" y="2860695"/>
                  <a:pt x="2375986" y="2879275"/>
                </a:cubicBezTo>
                <a:cubicBezTo>
                  <a:pt x="2377082" y="2883570"/>
                  <a:pt x="2379097" y="2887075"/>
                  <a:pt x="2382034" y="2889792"/>
                </a:cubicBezTo>
                <a:cubicBezTo>
                  <a:pt x="2384969" y="2892509"/>
                  <a:pt x="2388563" y="2893912"/>
                  <a:pt x="2392814" y="2893999"/>
                </a:cubicBezTo>
                <a:cubicBezTo>
                  <a:pt x="2395005" y="2887514"/>
                  <a:pt x="2397985" y="2877873"/>
                  <a:pt x="2401753" y="2865077"/>
                </a:cubicBezTo>
                <a:cubicBezTo>
                  <a:pt x="2405522" y="2852281"/>
                  <a:pt x="2409554" y="2843692"/>
                  <a:pt x="2413848" y="2839310"/>
                </a:cubicBezTo>
                <a:lnTo>
                  <a:pt x="2399124" y="2826689"/>
                </a:lnTo>
                <a:close/>
                <a:moveTo>
                  <a:pt x="1692153" y="2824985"/>
                </a:moveTo>
                <a:cubicBezTo>
                  <a:pt x="1688296" y="2824985"/>
                  <a:pt x="1685491" y="2827088"/>
                  <a:pt x="1683739" y="2831295"/>
                </a:cubicBezTo>
                <a:lnTo>
                  <a:pt x="1690049" y="2831295"/>
                </a:lnTo>
                <a:cubicBezTo>
                  <a:pt x="1690137" y="2830243"/>
                  <a:pt x="1690488" y="2829192"/>
                  <a:pt x="1691100" y="2828140"/>
                </a:cubicBezTo>
                <a:cubicBezTo>
                  <a:pt x="1691714" y="2827088"/>
                  <a:pt x="1692065" y="2826037"/>
                  <a:pt x="1692153" y="2824985"/>
                </a:cubicBezTo>
                <a:close/>
                <a:moveTo>
                  <a:pt x="3715477" y="2821997"/>
                </a:moveTo>
                <a:cubicBezTo>
                  <a:pt x="3714512" y="2822085"/>
                  <a:pt x="3713811" y="2822436"/>
                  <a:pt x="3713373" y="2823049"/>
                </a:cubicBezTo>
                <a:cubicBezTo>
                  <a:pt x="3712935" y="2823663"/>
                  <a:pt x="3712234" y="2824013"/>
                  <a:pt x="3711270" y="2824101"/>
                </a:cubicBezTo>
                <a:cubicBezTo>
                  <a:pt x="3711313" y="2825372"/>
                  <a:pt x="3711752" y="2827037"/>
                  <a:pt x="3712584" y="2829096"/>
                </a:cubicBezTo>
                <a:cubicBezTo>
                  <a:pt x="3713417" y="2831156"/>
                  <a:pt x="3714381" y="2832295"/>
                  <a:pt x="3715477" y="2832514"/>
                </a:cubicBezTo>
                <a:cubicBezTo>
                  <a:pt x="3717492" y="2832383"/>
                  <a:pt x="3718719" y="2831594"/>
                  <a:pt x="3719158" y="2830148"/>
                </a:cubicBezTo>
                <a:cubicBezTo>
                  <a:pt x="3719596" y="2828702"/>
                  <a:pt x="3719771" y="2827387"/>
                  <a:pt x="3719683" y="2826204"/>
                </a:cubicBezTo>
                <a:cubicBezTo>
                  <a:pt x="3719333" y="2823750"/>
                  <a:pt x="3717931" y="2822348"/>
                  <a:pt x="3715477" y="2821997"/>
                </a:cubicBezTo>
                <a:close/>
                <a:moveTo>
                  <a:pt x="4865034" y="2821673"/>
                </a:moveTo>
                <a:cubicBezTo>
                  <a:pt x="4864683" y="2823776"/>
                  <a:pt x="4865384" y="2825880"/>
                  <a:pt x="4867137" y="2827983"/>
                </a:cubicBezTo>
                <a:lnTo>
                  <a:pt x="4867137" y="2821673"/>
                </a:lnTo>
                <a:lnTo>
                  <a:pt x="4865034" y="2821673"/>
                </a:lnTo>
                <a:close/>
                <a:moveTo>
                  <a:pt x="2068089" y="2811696"/>
                </a:moveTo>
                <a:cubicBezTo>
                  <a:pt x="2068001" y="2812879"/>
                  <a:pt x="2068177" y="2814194"/>
                  <a:pt x="2068615" y="2815640"/>
                </a:cubicBezTo>
                <a:cubicBezTo>
                  <a:pt x="2069053" y="2817086"/>
                  <a:pt x="2070280" y="2817875"/>
                  <a:pt x="2072296" y="2818006"/>
                </a:cubicBezTo>
                <a:lnTo>
                  <a:pt x="2076503" y="2818006"/>
                </a:lnTo>
                <a:cubicBezTo>
                  <a:pt x="2076415" y="2815903"/>
                  <a:pt x="2075539" y="2814325"/>
                  <a:pt x="2073873" y="2813273"/>
                </a:cubicBezTo>
                <a:cubicBezTo>
                  <a:pt x="2072209" y="2812222"/>
                  <a:pt x="2070280" y="2811696"/>
                  <a:pt x="2068089" y="2811696"/>
                </a:cubicBezTo>
                <a:close/>
                <a:moveTo>
                  <a:pt x="647000" y="2806385"/>
                </a:moveTo>
                <a:cubicBezTo>
                  <a:pt x="646956" y="2807568"/>
                  <a:pt x="647044" y="2808882"/>
                  <a:pt x="647263" y="2810328"/>
                </a:cubicBezTo>
                <a:cubicBezTo>
                  <a:pt x="647482" y="2811775"/>
                  <a:pt x="648096" y="2812563"/>
                  <a:pt x="649104" y="2812695"/>
                </a:cubicBezTo>
                <a:lnTo>
                  <a:pt x="655414" y="2810592"/>
                </a:lnTo>
                <a:lnTo>
                  <a:pt x="647000" y="2806385"/>
                </a:lnTo>
                <a:close/>
                <a:moveTo>
                  <a:pt x="4890275" y="2798535"/>
                </a:moveTo>
                <a:cubicBezTo>
                  <a:pt x="4886419" y="2798535"/>
                  <a:pt x="4883614" y="2800638"/>
                  <a:pt x="4881861" y="2804845"/>
                </a:cubicBezTo>
                <a:lnTo>
                  <a:pt x="4888171" y="2804845"/>
                </a:lnTo>
                <a:cubicBezTo>
                  <a:pt x="4888259" y="2803793"/>
                  <a:pt x="4888610" y="2802742"/>
                  <a:pt x="4889223" y="2801690"/>
                </a:cubicBezTo>
                <a:cubicBezTo>
                  <a:pt x="4889837" y="2800638"/>
                  <a:pt x="4890187" y="2799587"/>
                  <a:pt x="4890275" y="2798535"/>
                </a:cubicBezTo>
                <a:close/>
                <a:moveTo>
                  <a:pt x="806862" y="2797971"/>
                </a:moveTo>
                <a:lnTo>
                  <a:pt x="815275" y="2812695"/>
                </a:lnTo>
                <a:lnTo>
                  <a:pt x="813172" y="2829522"/>
                </a:lnTo>
                <a:cubicBezTo>
                  <a:pt x="807957" y="2830136"/>
                  <a:pt x="805240" y="2832590"/>
                  <a:pt x="805021" y="2836884"/>
                </a:cubicBezTo>
                <a:cubicBezTo>
                  <a:pt x="804802" y="2841179"/>
                  <a:pt x="800507" y="2843633"/>
                  <a:pt x="792137" y="2844246"/>
                </a:cubicBezTo>
                <a:cubicBezTo>
                  <a:pt x="792751" y="2836008"/>
                  <a:pt x="795205" y="2828295"/>
                  <a:pt x="799500" y="2821109"/>
                </a:cubicBezTo>
                <a:cubicBezTo>
                  <a:pt x="803794" y="2813922"/>
                  <a:pt x="806248" y="2806209"/>
                  <a:pt x="806862" y="2797971"/>
                </a:cubicBezTo>
                <a:close/>
                <a:moveTo>
                  <a:pt x="1704773" y="2793433"/>
                </a:moveTo>
                <a:lnTo>
                  <a:pt x="1704773" y="2803950"/>
                </a:lnTo>
                <a:lnTo>
                  <a:pt x="1690049" y="2803950"/>
                </a:lnTo>
                <a:lnTo>
                  <a:pt x="1690049" y="2812364"/>
                </a:lnTo>
                <a:lnTo>
                  <a:pt x="1694256" y="2818674"/>
                </a:lnTo>
                <a:lnTo>
                  <a:pt x="1711083" y="2803950"/>
                </a:lnTo>
                <a:lnTo>
                  <a:pt x="1711083" y="2795537"/>
                </a:lnTo>
                <a:lnTo>
                  <a:pt x="1704773" y="2793433"/>
                </a:lnTo>
                <a:close/>
                <a:moveTo>
                  <a:pt x="4365423" y="2788057"/>
                </a:moveTo>
                <a:cubicBezTo>
                  <a:pt x="4364722" y="2796120"/>
                  <a:pt x="4361917" y="2803131"/>
                  <a:pt x="4357009" y="2809091"/>
                </a:cubicBezTo>
                <a:cubicBezTo>
                  <a:pt x="4352101" y="2815051"/>
                  <a:pt x="4349296" y="2822062"/>
                  <a:pt x="4348595" y="2830125"/>
                </a:cubicBezTo>
                <a:lnTo>
                  <a:pt x="4335975" y="2846953"/>
                </a:lnTo>
                <a:cubicBezTo>
                  <a:pt x="4335098" y="2848136"/>
                  <a:pt x="4335273" y="2849451"/>
                  <a:pt x="4336500" y="2850897"/>
                </a:cubicBezTo>
                <a:cubicBezTo>
                  <a:pt x="4337727" y="2852343"/>
                  <a:pt x="4338954" y="2853132"/>
                  <a:pt x="4340181" y="2853263"/>
                </a:cubicBezTo>
                <a:lnTo>
                  <a:pt x="4352802" y="2851160"/>
                </a:lnTo>
                <a:cubicBezTo>
                  <a:pt x="4355081" y="2845857"/>
                  <a:pt x="4357360" y="2840161"/>
                  <a:pt x="4359638" y="2834069"/>
                </a:cubicBezTo>
                <a:cubicBezTo>
                  <a:pt x="4361917" y="2827978"/>
                  <a:pt x="4363144" y="2821755"/>
                  <a:pt x="4363319" y="2815401"/>
                </a:cubicBezTo>
                <a:cubicBezTo>
                  <a:pt x="4365379" y="2810975"/>
                  <a:pt x="4367570" y="2806155"/>
                  <a:pt x="4369892" y="2800940"/>
                </a:cubicBezTo>
                <a:cubicBezTo>
                  <a:pt x="4372215" y="2795725"/>
                  <a:pt x="4374932" y="2791431"/>
                  <a:pt x="4378043" y="2788057"/>
                </a:cubicBezTo>
                <a:lnTo>
                  <a:pt x="4365423" y="2788057"/>
                </a:lnTo>
                <a:close/>
                <a:moveTo>
                  <a:pt x="3515238" y="2782192"/>
                </a:moveTo>
                <a:cubicBezTo>
                  <a:pt x="3514230" y="2784208"/>
                  <a:pt x="3513617" y="2785961"/>
                  <a:pt x="3513398" y="2787451"/>
                </a:cubicBezTo>
                <a:cubicBezTo>
                  <a:pt x="3513179" y="2788941"/>
                  <a:pt x="3513091" y="2790694"/>
                  <a:pt x="3513135" y="2792710"/>
                </a:cubicBezTo>
                <a:cubicBezTo>
                  <a:pt x="3515589" y="2790256"/>
                  <a:pt x="3516991" y="2786750"/>
                  <a:pt x="3517342" y="2782192"/>
                </a:cubicBezTo>
                <a:lnTo>
                  <a:pt x="3515238" y="2782192"/>
                </a:lnTo>
                <a:close/>
                <a:moveTo>
                  <a:pt x="1719497" y="2772399"/>
                </a:moveTo>
                <a:lnTo>
                  <a:pt x="1713187" y="2774502"/>
                </a:lnTo>
                <a:lnTo>
                  <a:pt x="1713187" y="2791330"/>
                </a:lnTo>
                <a:cubicBezTo>
                  <a:pt x="1716210" y="2789095"/>
                  <a:pt x="1718051" y="2786203"/>
                  <a:pt x="1718709" y="2782653"/>
                </a:cubicBezTo>
                <a:cubicBezTo>
                  <a:pt x="1719366" y="2779103"/>
                  <a:pt x="1719629" y="2775686"/>
                  <a:pt x="1719497" y="2772399"/>
                </a:cubicBezTo>
                <a:close/>
                <a:moveTo>
                  <a:pt x="4902895" y="2766983"/>
                </a:moveTo>
                <a:lnTo>
                  <a:pt x="4902895" y="2777500"/>
                </a:lnTo>
                <a:lnTo>
                  <a:pt x="4888171" y="2777500"/>
                </a:lnTo>
                <a:lnTo>
                  <a:pt x="4888171" y="2785914"/>
                </a:lnTo>
                <a:lnTo>
                  <a:pt x="4892378" y="2792224"/>
                </a:lnTo>
                <a:lnTo>
                  <a:pt x="4909206" y="2777500"/>
                </a:lnTo>
                <a:lnTo>
                  <a:pt x="4909206" y="2769087"/>
                </a:lnTo>
                <a:lnTo>
                  <a:pt x="4902895" y="2766983"/>
                </a:lnTo>
                <a:close/>
                <a:moveTo>
                  <a:pt x="3873234" y="2765204"/>
                </a:moveTo>
                <a:cubicBezTo>
                  <a:pt x="3871219" y="2765511"/>
                  <a:pt x="3869992" y="2767001"/>
                  <a:pt x="3869553" y="2769674"/>
                </a:cubicBezTo>
                <a:cubicBezTo>
                  <a:pt x="3869115" y="2772348"/>
                  <a:pt x="3868940" y="2774363"/>
                  <a:pt x="3869027" y="2775722"/>
                </a:cubicBezTo>
                <a:cubicBezTo>
                  <a:pt x="3868940" y="2781024"/>
                  <a:pt x="3867538" y="2785669"/>
                  <a:pt x="3864821" y="2789657"/>
                </a:cubicBezTo>
                <a:cubicBezTo>
                  <a:pt x="3862104" y="2793645"/>
                  <a:pt x="3858598" y="2796712"/>
                  <a:pt x="3854303" y="2798860"/>
                </a:cubicBezTo>
                <a:cubicBezTo>
                  <a:pt x="3854040" y="2804030"/>
                  <a:pt x="3852989" y="2808938"/>
                  <a:pt x="3851148" y="2813584"/>
                </a:cubicBezTo>
                <a:cubicBezTo>
                  <a:pt x="3849308" y="2818229"/>
                  <a:pt x="3848256" y="2823137"/>
                  <a:pt x="3847993" y="2828308"/>
                </a:cubicBezTo>
                <a:cubicBezTo>
                  <a:pt x="3854216" y="2820902"/>
                  <a:pt x="3859650" y="2813102"/>
                  <a:pt x="3864295" y="2804907"/>
                </a:cubicBezTo>
                <a:cubicBezTo>
                  <a:pt x="3868940" y="2796712"/>
                  <a:pt x="3873322" y="2788386"/>
                  <a:pt x="3877441" y="2779929"/>
                </a:cubicBezTo>
                <a:cubicBezTo>
                  <a:pt x="3877397" y="2778395"/>
                  <a:pt x="3876959" y="2775678"/>
                  <a:pt x="3876127" y="2771778"/>
                </a:cubicBezTo>
                <a:cubicBezTo>
                  <a:pt x="3875294" y="2767878"/>
                  <a:pt x="3874330" y="2765687"/>
                  <a:pt x="3873234" y="2765204"/>
                </a:cubicBezTo>
                <a:close/>
                <a:moveTo>
                  <a:pt x="4403285" y="2760712"/>
                </a:moveTo>
                <a:lnTo>
                  <a:pt x="4390664" y="2773333"/>
                </a:lnTo>
                <a:cubicBezTo>
                  <a:pt x="4391146" y="2770177"/>
                  <a:pt x="4389656" y="2768600"/>
                  <a:pt x="4386194" y="2768600"/>
                </a:cubicBezTo>
                <a:cubicBezTo>
                  <a:pt x="4382732" y="2768600"/>
                  <a:pt x="4380716" y="2770177"/>
                  <a:pt x="4380147" y="2773333"/>
                </a:cubicBezTo>
                <a:lnTo>
                  <a:pt x="4394871" y="2792264"/>
                </a:lnTo>
                <a:lnTo>
                  <a:pt x="4403285" y="2792264"/>
                </a:lnTo>
                <a:lnTo>
                  <a:pt x="4405388" y="2773333"/>
                </a:lnTo>
                <a:lnTo>
                  <a:pt x="4403285" y="2760712"/>
                </a:lnTo>
                <a:close/>
                <a:moveTo>
                  <a:pt x="2439089" y="2753069"/>
                </a:moveTo>
                <a:lnTo>
                  <a:pt x="2428572" y="2765690"/>
                </a:lnTo>
                <a:lnTo>
                  <a:pt x="2428572" y="2772000"/>
                </a:lnTo>
                <a:lnTo>
                  <a:pt x="2432779" y="2772000"/>
                </a:lnTo>
                <a:cubicBezTo>
                  <a:pt x="2436898" y="2772175"/>
                  <a:pt x="2439703" y="2771825"/>
                  <a:pt x="2441193" y="2770948"/>
                </a:cubicBezTo>
                <a:cubicBezTo>
                  <a:pt x="2442683" y="2770072"/>
                  <a:pt x="2443384" y="2767618"/>
                  <a:pt x="2443296" y="2763586"/>
                </a:cubicBezTo>
                <a:lnTo>
                  <a:pt x="2439089" y="2753069"/>
                </a:lnTo>
                <a:close/>
                <a:moveTo>
                  <a:pt x="3740718" y="2746274"/>
                </a:moveTo>
                <a:lnTo>
                  <a:pt x="3732304" y="2771515"/>
                </a:lnTo>
                <a:cubicBezTo>
                  <a:pt x="3731953" y="2771471"/>
                  <a:pt x="3730551" y="2771559"/>
                  <a:pt x="3728097" y="2771778"/>
                </a:cubicBezTo>
                <a:cubicBezTo>
                  <a:pt x="3725643" y="2771997"/>
                  <a:pt x="3724241" y="2772610"/>
                  <a:pt x="3723890" y="2773618"/>
                </a:cubicBezTo>
                <a:cubicBezTo>
                  <a:pt x="3724328" y="2775853"/>
                  <a:pt x="3726607" y="2778220"/>
                  <a:pt x="3730726" y="2780717"/>
                </a:cubicBezTo>
                <a:cubicBezTo>
                  <a:pt x="3734846" y="2783215"/>
                  <a:pt x="3738176" y="2785056"/>
                  <a:pt x="3740718" y="2786239"/>
                </a:cubicBezTo>
                <a:lnTo>
                  <a:pt x="3755442" y="2765204"/>
                </a:lnTo>
                <a:lnTo>
                  <a:pt x="3740718" y="2746274"/>
                </a:lnTo>
                <a:close/>
                <a:moveTo>
                  <a:pt x="4917619" y="2745949"/>
                </a:moveTo>
                <a:lnTo>
                  <a:pt x="4911309" y="2748052"/>
                </a:lnTo>
                <a:lnTo>
                  <a:pt x="4911309" y="2764880"/>
                </a:lnTo>
                <a:cubicBezTo>
                  <a:pt x="4914333" y="2762645"/>
                  <a:pt x="4916173" y="2759753"/>
                  <a:pt x="4916831" y="2756203"/>
                </a:cubicBezTo>
                <a:cubicBezTo>
                  <a:pt x="4917488" y="2752653"/>
                  <a:pt x="4917751" y="2749236"/>
                  <a:pt x="4917619" y="2745949"/>
                </a:cubicBezTo>
                <a:close/>
                <a:moveTo>
                  <a:pt x="691172" y="2745385"/>
                </a:moveTo>
                <a:cubicBezTo>
                  <a:pt x="691085" y="2746568"/>
                  <a:pt x="691260" y="2747883"/>
                  <a:pt x="691698" y="2749329"/>
                </a:cubicBezTo>
                <a:cubicBezTo>
                  <a:pt x="692136" y="2750775"/>
                  <a:pt x="693364" y="2751564"/>
                  <a:pt x="695379" y="2751695"/>
                </a:cubicBezTo>
                <a:lnTo>
                  <a:pt x="699586" y="2751695"/>
                </a:lnTo>
                <a:cubicBezTo>
                  <a:pt x="699499" y="2749592"/>
                  <a:pt x="698622" y="2748014"/>
                  <a:pt x="696957" y="2746962"/>
                </a:cubicBezTo>
                <a:cubicBezTo>
                  <a:pt x="695292" y="2745911"/>
                  <a:pt x="693364" y="2745385"/>
                  <a:pt x="691172" y="2745385"/>
                </a:cubicBezTo>
                <a:close/>
                <a:moveTo>
                  <a:pt x="2204813" y="2742282"/>
                </a:moveTo>
                <a:cubicBezTo>
                  <a:pt x="2204856" y="2743553"/>
                  <a:pt x="2205294" y="2745218"/>
                  <a:pt x="2206127" y="2747278"/>
                </a:cubicBezTo>
                <a:cubicBezTo>
                  <a:pt x="2206960" y="2749338"/>
                  <a:pt x="2207924" y="2750477"/>
                  <a:pt x="2209019" y="2750696"/>
                </a:cubicBezTo>
                <a:cubicBezTo>
                  <a:pt x="2211035" y="2750565"/>
                  <a:pt x="2212262" y="2749776"/>
                  <a:pt x="2212701" y="2748330"/>
                </a:cubicBezTo>
                <a:cubicBezTo>
                  <a:pt x="2213138" y="2746884"/>
                  <a:pt x="2213314" y="2745569"/>
                  <a:pt x="2213226" y="2744386"/>
                </a:cubicBezTo>
                <a:lnTo>
                  <a:pt x="2204813" y="2742282"/>
                </a:lnTo>
                <a:close/>
                <a:moveTo>
                  <a:pt x="3502618" y="2740124"/>
                </a:moveTo>
                <a:cubicBezTo>
                  <a:pt x="3501917" y="2748187"/>
                  <a:pt x="3499112" y="2755198"/>
                  <a:pt x="3494204" y="2761158"/>
                </a:cubicBezTo>
                <a:cubicBezTo>
                  <a:pt x="3489296" y="2767118"/>
                  <a:pt x="3486491" y="2774129"/>
                  <a:pt x="3485790" y="2782192"/>
                </a:cubicBezTo>
                <a:lnTo>
                  <a:pt x="3473170" y="2799020"/>
                </a:lnTo>
                <a:cubicBezTo>
                  <a:pt x="3472293" y="2800203"/>
                  <a:pt x="3472468" y="2801518"/>
                  <a:pt x="3473695" y="2802964"/>
                </a:cubicBezTo>
                <a:cubicBezTo>
                  <a:pt x="3474922" y="2804410"/>
                  <a:pt x="3476149" y="2805199"/>
                  <a:pt x="3477376" y="2805330"/>
                </a:cubicBezTo>
                <a:lnTo>
                  <a:pt x="3489997" y="2803227"/>
                </a:lnTo>
                <a:cubicBezTo>
                  <a:pt x="3492276" y="2797924"/>
                  <a:pt x="3494555" y="2792228"/>
                  <a:pt x="3496833" y="2786136"/>
                </a:cubicBezTo>
                <a:cubicBezTo>
                  <a:pt x="3499112" y="2780045"/>
                  <a:pt x="3500339" y="2773822"/>
                  <a:pt x="3500514" y="2767468"/>
                </a:cubicBezTo>
                <a:cubicBezTo>
                  <a:pt x="3502574" y="2763042"/>
                  <a:pt x="3504765" y="2758222"/>
                  <a:pt x="3507087" y="2753007"/>
                </a:cubicBezTo>
                <a:cubicBezTo>
                  <a:pt x="3509410" y="2747792"/>
                  <a:pt x="3512127" y="2743498"/>
                  <a:pt x="3515238" y="2740124"/>
                </a:cubicBezTo>
                <a:lnTo>
                  <a:pt x="3502618" y="2740124"/>
                </a:lnTo>
                <a:close/>
                <a:moveTo>
                  <a:pt x="2689398" y="2738345"/>
                </a:moveTo>
                <a:lnTo>
                  <a:pt x="2672571" y="2765690"/>
                </a:lnTo>
                <a:cubicBezTo>
                  <a:pt x="2676778" y="2772351"/>
                  <a:pt x="2678881" y="2780063"/>
                  <a:pt x="2678881" y="2788827"/>
                </a:cubicBezTo>
                <a:cubicBezTo>
                  <a:pt x="2677698" y="2788740"/>
                  <a:pt x="2676383" y="2788915"/>
                  <a:pt x="2674937" y="2789353"/>
                </a:cubicBezTo>
                <a:cubicBezTo>
                  <a:pt x="2673491" y="2789791"/>
                  <a:pt x="2672702" y="2791018"/>
                  <a:pt x="2672571" y="2793034"/>
                </a:cubicBezTo>
                <a:cubicBezTo>
                  <a:pt x="2672702" y="2795138"/>
                  <a:pt x="2673491" y="2797241"/>
                  <a:pt x="2674937" y="2799345"/>
                </a:cubicBezTo>
                <a:cubicBezTo>
                  <a:pt x="2676383" y="2801448"/>
                  <a:pt x="2677698" y="2803551"/>
                  <a:pt x="2678881" y="2805655"/>
                </a:cubicBezTo>
                <a:lnTo>
                  <a:pt x="2693605" y="2811965"/>
                </a:lnTo>
                <a:lnTo>
                  <a:pt x="2695709" y="2805655"/>
                </a:lnTo>
                <a:lnTo>
                  <a:pt x="2685191" y="2797241"/>
                </a:lnTo>
                <a:cubicBezTo>
                  <a:pt x="2685148" y="2793998"/>
                  <a:pt x="2685761" y="2791018"/>
                  <a:pt x="2687032" y="2788302"/>
                </a:cubicBezTo>
                <a:cubicBezTo>
                  <a:pt x="2688303" y="2785585"/>
                  <a:pt x="2690494" y="2783657"/>
                  <a:pt x="2693605" y="2782517"/>
                </a:cubicBezTo>
                <a:cubicBezTo>
                  <a:pt x="2693824" y="2775155"/>
                  <a:pt x="2693912" y="2767793"/>
                  <a:pt x="2693868" y="2760431"/>
                </a:cubicBezTo>
                <a:cubicBezTo>
                  <a:pt x="2693824" y="2753069"/>
                  <a:pt x="2692334" y="2745707"/>
                  <a:pt x="2689398" y="2738345"/>
                </a:cubicBezTo>
                <a:close/>
                <a:moveTo>
                  <a:pt x="4426422" y="2722850"/>
                </a:moveTo>
                <a:lnTo>
                  <a:pt x="4415905" y="2739678"/>
                </a:lnTo>
                <a:lnTo>
                  <a:pt x="4422216" y="2739678"/>
                </a:lnTo>
                <a:cubicBezTo>
                  <a:pt x="4424670" y="2735120"/>
                  <a:pt x="4426072" y="2729511"/>
                  <a:pt x="4426422" y="2722850"/>
                </a:cubicBezTo>
                <a:close/>
                <a:moveTo>
                  <a:pt x="1736325" y="2721916"/>
                </a:moveTo>
                <a:cubicBezTo>
                  <a:pt x="1734309" y="2728577"/>
                  <a:pt x="1732030" y="2734712"/>
                  <a:pt x="1729489" y="2740321"/>
                </a:cubicBezTo>
                <a:cubicBezTo>
                  <a:pt x="1726947" y="2745931"/>
                  <a:pt x="1723616" y="2748910"/>
                  <a:pt x="1719497" y="2749261"/>
                </a:cubicBezTo>
                <a:cubicBezTo>
                  <a:pt x="1719629" y="2750882"/>
                  <a:pt x="1720418" y="2753950"/>
                  <a:pt x="1721864" y="2758464"/>
                </a:cubicBezTo>
                <a:cubicBezTo>
                  <a:pt x="1723310" y="2762977"/>
                  <a:pt x="1724624" y="2765519"/>
                  <a:pt x="1725807" y="2766089"/>
                </a:cubicBezTo>
                <a:cubicBezTo>
                  <a:pt x="1726816" y="2765957"/>
                  <a:pt x="1727429" y="2765168"/>
                  <a:pt x="1727648" y="2763722"/>
                </a:cubicBezTo>
                <a:cubicBezTo>
                  <a:pt x="1727868" y="2762276"/>
                  <a:pt x="1727955" y="2760961"/>
                  <a:pt x="1727911" y="2759778"/>
                </a:cubicBezTo>
                <a:cubicBezTo>
                  <a:pt x="1731373" y="2755177"/>
                  <a:pt x="1734966" y="2749130"/>
                  <a:pt x="1738691" y="2741636"/>
                </a:cubicBezTo>
                <a:cubicBezTo>
                  <a:pt x="1742416" y="2734143"/>
                  <a:pt x="1744432" y="2727569"/>
                  <a:pt x="1744739" y="2721916"/>
                </a:cubicBezTo>
                <a:lnTo>
                  <a:pt x="1736325" y="2721916"/>
                </a:lnTo>
                <a:close/>
                <a:moveTo>
                  <a:pt x="2462227" y="2719414"/>
                </a:moveTo>
                <a:lnTo>
                  <a:pt x="2458020" y="2727828"/>
                </a:lnTo>
                <a:cubicBezTo>
                  <a:pt x="2460474" y="2725724"/>
                  <a:pt x="2461876" y="2723621"/>
                  <a:pt x="2462227" y="2721517"/>
                </a:cubicBezTo>
                <a:lnTo>
                  <a:pt x="2462227" y="2719414"/>
                </a:lnTo>
                <a:close/>
                <a:moveTo>
                  <a:pt x="1986055" y="2717041"/>
                </a:moveTo>
                <a:lnTo>
                  <a:pt x="1986055" y="2727558"/>
                </a:lnTo>
                <a:cubicBezTo>
                  <a:pt x="1986143" y="2730582"/>
                  <a:pt x="1987019" y="2732423"/>
                  <a:pt x="1988684" y="2733080"/>
                </a:cubicBezTo>
                <a:cubicBezTo>
                  <a:pt x="1990349" y="2733737"/>
                  <a:pt x="1992278" y="2734000"/>
                  <a:pt x="1994469" y="2733869"/>
                </a:cubicBezTo>
                <a:lnTo>
                  <a:pt x="1986055" y="2717041"/>
                </a:lnTo>
                <a:close/>
                <a:moveTo>
                  <a:pt x="4382250" y="2716540"/>
                </a:moveTo>
                <a:cubicBezTo>
                  <a:pt x="4382163" y="2717504"/>
                  <a:pt x="4381812" y="2718205"/>
                  <a:pt x="4381198" y="2718643"/>
                </a:cubicBezTo>
                <a:cubicBezTo>
                  <a:pt x="4380585" y="2719081"/>
                  <a:pt x="4380234" y="2719783"/>
                  <a:pt x="4380147" y="2720747"/>
                </a:cubicBezTo>
                <a:lnTo>
                  <a:pt x="4380147" y="2731264"/>
                </a:lnTo>
                <a:cubicBezTo>
                  <a:pt x="4380147" y="2735602"/>
                  <a:pt x="4380673" y="2740072"/>
                  <a:pt x="4381724" y="2744673"/>
                </a:cubicBezTo>
                <a:cubicBezTo>
                  <a:pt x="4382776" y="2749274"/>
                  <a:pt x="4384354" y="2753219"/>
                  <a:pt x="4386457" y="2756505"/>
                </a:cubicBezTo>
                <a:lnTo>
                  <a:pt x="4392767" y="2718643"/>
                </a:lnTo>
                <a:lnTo>
                  <a:pt x="4382250" y="2716540"/>
                </a:lnTo>
                <a:close/>
                <a:moveTo>
                  <a:pt x="3540480" y="2712779"/>
                </a:moveTo>
                <a:lnTo>
                  <a:pt x="3527859" y="2725400"/>
                </a:lnTo>
                <a:cubicBezTo>
                  <a:pt x="3528341" y="2722244"/>
                  <a:pt x="3526851" y="2720667"/>
                  <a:pt x="3523389" y="2720667"/>
                </a:cubicBezTo>
                <a:cubicBezTo>
                  <a:pt x="3519927" y="2720667"/>
                  <a:pt x="3517911" y="2722244"/>
                  <a:pt x="3517342" y="2725400"/>
                </a:cubicBezTo>
                <a:lnTo>
                  <a:pt x="3532066" y="2744331"/>
                </a:lnTo>
                <a:lnTo>
                  <a:pt x="3540480" y="2744331"/>
                </a:lnTo>
                <a:lnTo>
                  <a:pt x="3542583" y="2725400"/>
                </a:lnTo>
                <a:lnTo>
                  <a:pt x="3540480" y="2712779"/>
                </a:lnTo>
                <a:close/>
                <a:moveTo>
                  <a:pt x="2137503" y="2702317"/>
                </a:moveTo>
                <a:cubicBezTo>
                  <a:pt x="2131192" y="2702492"/>
                  <a:pt x="2126460" y="2704771"/>
                  <a:pt x="2123304" y="2709153"/>
                </a:cubicBezTo>
                <a:cubicBezTo>
                  <a:pt x="2120150" y="2713535"/>
                  <a:pt x="2118572" y="2718969"/>
                  <a:pt x="2118572" y="2725455"/>
                </a:cubicBezTo>
                <a:lnTo>
                  <a:pt x="2118572" y="2727558"/>
                </a:lnTo>
                <a:cubicBezTo>
                  <a:pt x="2118133" y="2727515"/>
                  <a:pt x="2116381" y="2727602"/>
                  <a:pt x="2113313" y="2727821"/>
                </a:cubicBezTo>
                <a:cubicBezTo>
                  <a:pt x="2110245" y="2728040"/>
                  <a:pt x="2108493" y="2728654"/>
                  <a:pt x="2108054" y="2729662"/>
                </a:cubicBezTo>
                <a:cubicBezTo>
                  <a:pt x="2108712" y="2730757"/>
                  <a:pt x="2111604" y="2731721"/>
                  <a:pt x="2116731" y="2732554"/>
                </a:cubicBezTo>
                <a:cubicBezTo>
                  <a:pt x="2121858" y="2733387"/>
                  <a:pt x="2125276" y="2733825"/>
                  <a:pt x="2126986" y="2733869"/>
                </a:cubicBezTo>
                <a:lnTo>
                  <a:pt x="2139606" y="2723351"/>
                </a:lnTo>
                <a:cubicBezTo>
                  <a:pt x="2136494" y="2723089"/>
                  <a:pt x="2134303" y="2721511"/>
                  <a:pt x="2133033" y="2718619"/>
                </a:cubicBezTo>
                <a:cubicBezTo>
                  <a:pt x="2131762" y="2715726"/>
                  <a:pt x="2131148" y="2713097"/>
                  <a:pt x="2131192" y="2710731"/>
                </a:cubicBezTo>
                <a:lnTo>
                  <a:pt x="2137503" y="2702317"/>
                </a:lnTo>
                <a:close/>
                <a:moveTo>
                  <a:pt x="4934447" y="2695466"/>
                </a:moveTo>
                <a:cubicBezTo>
                  <a:pt x="4932431" y="2702127"/>
                  <a:pt x="4930152" y="2708262"/>
                  <a:pt x="4927611" y="2713871"/>
                </a:cubicBezTo>
                <a:cubicBezTo>
                  <a:pt x="4925069" y="2719481"/>
                  <a:pt x="4921739" y="2722460"/>
                  <a:pt x="4917619" y="2722811"/>
                </a:cubicBezTo>
                <a:cubicBezTo>
                  <a:pt x="4917751" y="2724432"/>
                  <a:pt x="4918540" y="2727500"/>
                  <a:pt x="4919986" y="2732014"/>
                </a:cubicBezTo>
                <a:cubicBezTo>
                  <a:pt x="4921432" y="2736527"/>
                  <a:pt x="4922747" y="2739069"/>
                  <a:pt x="4923930" y="2739639"/>
                </a:cubicBezTo>
                <a:cubicBezTo>
                  <a:pt x="4924938" y="2739507"/>
                  <a:pt x="4925551" y="2738718"/>
                  <a:pt x="4925770" y="2737272"/>
                </a:cubicBezTo>
                <a:cubicBezTo>
                  <a:pt x="4925989" y="2735826"/>
                  <a:pt x="4926077" y="2734511"/>
                  <a:pt x="4926033" y="2733328"/>
                </a:cubicBezTo>
                <a:cubicBezTo>
                  <a:pt x="4929495" y="2728727"/>
                  <a:pt x="4933089" y="2722680"/>
                  <a:pt x="4936813" y="2715186"/>
                </a:cubicBezTo>
                <a:cubicBezTo>
                  <a:pt x="4940538" y="2707693"/>
                  <a:pt x="4942554" y="2701119"/>
                  <a:pt x="4942861" y="2695466"/>
                </a:cubicBezTo>
                <a:lnTo>
                  <a:pt x="4934447" y="2695466"/>
                </a:lnTo>
                <a:close/>
                <a:moveTo>
                  <a:pt x="2007090" y="2693903"/>
                </a:moveTo>
                <a:cubicBezTo>
                  <a:pt x="2006125" y="2693991"/>
                  <a:pt x="2005424" y="2694342"/>
                  <a:pt x="2004986" y="2694955"/>
                </a:cubicBezTo>
                <a:cubicBezTo>
                  <a:pt x="2004548" y="2695569"/>
                  <a:pt x="2003847" y="2695919"/>
                  <a:pt x="2002882" y="2696007"/>
                </a:cubicBezTo>
                <a:cubicBezTo>
                  <a:pt x="2002926" y="2697278"/>
                  <a:pt x="2003364" y="2698943"/>
                  <a:pt x="2004197" y="2701002"/>
                </a:cubicBezTo>
                <a:cubicBezTo>
                  <a:pt x="2005030" y="2703062"/>
                  <a:pt x="2005994" y="2704201"/>
                  <a:pt x="2007090" y="2704420"/>
                </a:cubicBezTo>
                <a:cubicBezTo>
                  <a:pt x="2009105" y="2704289"/>
                  <a:pt x="2010332" y="2703500"/>
                  <a:pt x="2010771" y="2702054"/>
                </a:cubicBezTo>
                <a:cubicBezTo>
                  <a:pt x="2011208" y="2700608"/>
                  <a:pt x="2011384" y="2699293"/>
                  <a:pt x="2011296" y="2698110"/>
                </a:cubicBezTo>
                <a:cubicBezTo>
                  <a:pt x="2010946" y="2695656"/>
                  <a:pt x="2009543" y="2694254"/>
                  <a:pt x="2007090" y="2693903"/>
                </a:cubicBezTo>
                <a:close/>
                <a:moveTo>
                  <a:pt x="4405388" y="2684988"/>
                </a:moveTo>
                <a:lnTo>
                  <a:pt x="4396974" y="2689195"/>
                </a:lnTo>
                <a:lnTo>
                  <a:pt x="4388561" y="2703919"/>
                </a:lnTo>
                <a:lnTo>
                  <a:pt x="4399078" y="2699712"/>
                </a:lnTo>
                <a:lnTo>
                  <a:pt x="4405388" y="2689195"/>
                </a:lnTo>
                <a:lnTo>
                  <a:pt x="4405388" y="2684988"/>
                </a:lnTo>
                <a:close/>
                <a:moveTo>
                  <a:pt x="827896" y="2675971"/>
                </a:moveTo>
                <a:cubicBezTo>
                  <a:pt x="827940" y="2677242"/>
                  <a:pt x="828378" y="2678907"/>
                  <a:pt x="829211" y="2680967"/>
                </a:cubicBezTo>
                <a:cubicBezTo>
                  <a:pt x="830043" y="2683027"/>
                  <a:pt x="831007" y="2684166"/>
                  <a:pt x="832103" y="2684385"/>
                </a:cubicBezTo>
                <a:cubicBezTo>
                  <a:pt x="834119" y="2684254"/>
                  <a:pt x="835346" y="2683465"/>
                  <a:pt x="835784" y="2682019"/>
                </a:cubicBezTo>
                <a:cubicBezTo>
                  <a:pt x="836222" y="2680573"/>
                  <a:pt x="836397" y="2679258"/>
                  <a:pt x="836310" y="2678075"/>
                </a:cubicBezTo>
                <a:lnTo>
                  <a:pt x="827896" y="2675971"/>
                </a:lnTo>
                <a:close/>
                <a:moveTo>
                  <a:pt x="3563617" y="2674917"/>
                </a:moveTo>
                <a:lnTo>
                  <a:pt x="3553100" y="2691745"/>
                </a:lnTo>
                <a:lnTo>
                  <a:pt x="3559411" y="2691745"/>
                </a:lnTo>
                <a:cubicBezTo>
                  <a:pt x="3561865" y="2687187"/>
                  <a:pt x="3563267" y="2681578"/>
                  <a:pt x="3563617" y="2674917"/>
                </a:cubicBezTo>
                <a:close/>
                <a:moveTo>
                  <a:pt x="2253191" y="2672869"/>
                </a:moveTo>
                <a:cubicBezTo>
                  <a:pt x="2246224" y="2673439"/>
                  <a:pt x="2242280" y="2677032"/>
                  <a:pt x="2241360" y="2683649"/>
                </a:cubicBezTo>
                <a:cubicBezTo>
                  <a:pt x="2240439" y="2690266"/>
                  <a:pt x="2240176" y="2696489"/>
                  <a:pt x="2240571" y="2702317"/>
                </a:cubicBezTo>
                <a:cubicBezTo>
                  <a:pt x="2237285" y="2702317"/>
                  <a:pt x="2233866" y="2702843"/>
                  <a:pt x="2230317" y="2703895"/>
                </a:cubicBezTo>
                <a:cubicBezTo>
                  <a:pt x="2226767" y="2704946"/>
                  <a:pt x="2223875" y="2706524"/>
                  <a:pt x="2221640" y="2708627"/>
                </a:cubicBezTo>
                <a:lnTo>
                  <a:pt x="2225847" y="2727558"/>
                </a:lnTo>
                <a:cubicBezTo>
                  <a:pt x="2226855" y="2721905"/>
                  <a:pt x="2229046" y="2716384"/>
                  <a:pt x="2232420" y="2710994"/>
                </a:cubicBezTo>
                <a:cubicBezTo>
                  <a:pt x="2235795" y="2705604"/>
                  <a:pt x="2240615" y="2702711"/>
                  <a:pt x="2246881" y="2702317"/>
                </a:cubicBezTo>
                <a:cubicBezTo>
                  <a:pt x="2247144" y="2697146"/>
                  <a:pt x="2248196" y="2692238"/>
                  <a:pt x="2250037" y="2687593"/>
                </a:cubicBezTo>
                <a:cubicBezTo>
                  <a:pt x="2251877" y="2682948"/>
                  <a:pt x="2252929" y="2678040"/>
                  <a:pt x="2253191" y="2672869"/>
                </a:cubicBezTo>
                <a:close/>
                <a:moveTo>
                  <a:pt x="3770166" y="2672653"/>
                </a:moveTo>
                <a:cubicBezTo>
                  <a:pt x="3761402" y="2689130"/>
                  <a:pt x="3753689" y="2706659"/>
                  <a:pt x="3747028" y="2725239"/>
                </a:cubicBezTo>
                <a:cubicBezTo>
                  <a:pt x="3748124" y="2729534"/>
                  <a:pt x="3750139" y="2733039"/>
                  <a:pt x="3753075" y="2735756"/>
                </a:cubicBezTo>
                <a:cubicBezTo>
                  <a:pt x="3756012" y="2738473"/>
                  <a:pt x="3759605" y="2739876"/>
                  <a:pt x="3763856" y="2739963"/>
                </a:cubicBezTo>
                <a:cubicBezTo>
                  <a:pt x="3766047" y="2733478"/>
                  <a:pt x="3769027" y="2723837"/>
                  <a:pt x="3772795" y="2711041"/>
                </a:cubicBezTo>
                <a:cubicBezTo>
                  <a:pt x="3776564" y="2698245"/>
                  <a:pt x="3780595" y="2689656"/>
                  <a:pt x="3784890" y="2685274"/>
                </a:cubicBezTo>
                <a:lnTo>
                  <a:pt x="3770166" y="2672653"/>
                </a:lnTo>
                <a:close/>
                <a:moveTo>
                  <a:pt x="3519445" y="2668607"/>
                </a:moveTo>
                <a:cubicBezTo>
                  <a:pt x="3519358" y="2669571"/>
                  <a:pt x="3519007" y="2670272"/>
                  <a:pt x="3518393" y="2670710"/>
                </a:cubicBezTo>
                <a:cubicBezTo>
                  <a:pt x="3517780" y="2671148"/>
                  <a:pt x="3517429" y="2671850"/>
                  <a:pt x="3517342" y="2672814"/>
                </a:cubicBezTo>
                <a:lnTo>
                  <a:pt x="3517342" y="2683331"/>
                </a:lnTo>
                <a:cubicBezTo>
                  <a:pt x="3517342" y="2687669"/>
                  <a:pt x="3517868" y="2692139"/>
                  <a:pt x="3518919" y="2696740"/>
                </a:cubicBezTo>
                <a:cubicBezTo>
                  <a:pt x="3519971" y="2701341"/>
                  <a:pt x="3521549" y="2705286"/>
                  <a:pt x="3523652" y="2708572"/>
                </a:cubicBezTo>
                <a:lnTo>
                  <a:pt x="3529962" y="2670710"/>
                </a:lnTo>
                <a:lnTo>
                  <a:pt x="3519445" y="2668607"/>
                </a:lnTo>
                <a:close/>
                <a:moveTo>
                  <a:pt x="2733570" y="2664725"/>
                </a:moveTo>
                <a:cubicBezTo>
                  <a:pt x="2733220" y="2666828"/>
                  <a:pt x="2733921" y="2668932"/>
                  <a:pt x="2735674" y="2671035"/>
                </a:cubicBezTo>
                <a:lnTo>
                  <a:pt x="2735674" y="2664725"/>
                </a:lnTo>
                <a:lnTo>
                  <a:pt x="2733570" y="2664725"/>
                </a:lnTo>
                <a:close/>
                <a:moveTo>
                  <a:pt x="1805738" y="2654606"/>
                </a:moveTo>
                <a:cubicBezTo>
                  <a:pt x="1804730" y="2656622"/>
                  <a:pt x="1804117" y="2658375"/>
                  <a:pt x="1803898" y="2659865"/>
                </a:cubicBezTo>
                <a:cubicBezTo>
                  <a:pt x="1803679" y="2661355"/>
                  <a:pt x="1803591" y="2663108"/>
                  <a:pt x="1803635" y="2665124"/>
                </a:cubicBezTo>
                <a:cubicBezTo>
                  <a:pt x="1806088" y="2662670"/>
                  <a:pt x="1807491" y="2659164"/>
                  <a:pt x="1807841" y="2654606"/>
                </a:cubicBezTo>
                <a:lnTo>
                  <a:pt x="1805738" y="2654606"/>
                </a:lnTo>
                <a:close/>
                <a:moveTo>
                  <a:pt x="609138" y="2650730"/>
                </a:moveTo>
                <a:lnTo>
                  <a:pt x="609138" y="2661247"/>
                </a:lnTo>
                <a:cubicBezTo>
                  <a:pt x="609226" y="2664271"/>
                  <a:pt x="610103" y="2666112"/>
                  <a:pt x="611768" y="2666769"/>
                </a:cubicBezTo>
                <a:cubicBezTo>
                  <a:pt x="613433" y="2667426"/>
                  <a:pt x="615361" y="2667689"/>
                  <a:pt x="617552" y="2667558"/>
                </a:cubicBezTo>
                <a:lnTo>
                  <a:pt x="609138" y="2650730"/>
                </a:lnTo>
                <a:close/>
                <a:moveTo>
                  <a:pt x="1048627" y="2645228"/>
                </a:moveTo>
                <a:cubicBezTo>
                  <a:pt x="1048671" y="2646411"/>
                  <a:pt x="1049109" y="2647726"/>
                  <a:pt x="1049942" y="2649172"/>
                </a:cubicBezTo>
                <a:cubicBezTo>
                  <a:pt x="1050774" y="2650618"/>
                  <a:pt x="1051738" y="2651407"/>
                  <a:pt x="1052834" y="2651539"/>
                </a:cubicBezTo>
                <a:cubicBezTo>
                  <a:pt x="1055288" y="2651188"/>
                  <a:pt x="1056690" y="2649785"/>
                  <a:pt x="1057041" y="2647332"/>
                </a:cubicBezTo>
                <a:lnTo>
                  <a:pt x="1048627" y="2645228"/>
                </a:lnTo>
                <a:close/>
                <a:moveTo>
                  <a:pt x="3056490" y="2641873"/>
                </a:moveTo>
                <a:cubicBezTo>
                  <a:pt x="3056446" y="2643056"/>
                  <a:pt x="3056534" y="2644370"/>
                  <a:pt x="3056753" y="2645816"/>
                </a:cubicBezTo>
                <a:cubicBezTo>
                  <a:pt x="3056972" y="2647263"/>
                  <a:pt x="3057586" y="2648051"/>
                  <a:pt x="3058593" y="2648183"/>
                </a:cubicBezTo>
                <a:lnTo>
                  <a:pt x="3064904" y="2646080"/>
                </a:lnTo>
                <a:lnTo>
                  <a:pt x="3056490" y="2641873"/>
                </a:lnTo>
                <a:close/>
                <a:moveTo>
                  <a:pt x="2758812" y="2641587"/>
                </a:moveTo>
                <a:cubicBezTo>
                  <a:pt x="2754955" y="2641587"/>
                  <a:pt x="2752151" y="2643690"/>
                  <a:pt x="2750398" y="2647897"/>
                </a:cubicBezTo>
                <a:lnTo>
                  <a:pt x="2756708" y="2647897"/>
                </a:lnTo>
                <a:cubicBezTo>
                  <a:pt x="2756796" y="2646845"/>
                  <a:pt x="2757146" y="2645794"/>
                  <a:pt x="2757760" y="2644742"/>
                </a:cubicBezTo>
                <a:cubicBezTo>
                  <a:pt x="2758373" y="2643690"/>
                  <a:pt x="2758724" y="2642639"/>
                  <a:pt x="2758812" y="2641587"/>
                </a:cubicBezTo>
                <a:close/>
                <a:moveTo>
                  <a:pt x="2164847" y="2637110"/>
                </a:moveTo>
                <a:cubicBezTo>
                  <a:pt x="2162831" y="2637417"/>
                  <a:pt x="2161605" y="2638907"/>
                  <a:pt x="2161166" y="2641580"/>
                </a:cubicBezTo>
                <a:cubicBezTo>
                  <a:pt x="2160728" y="2644254"/>
                  <a:pt x="2160553" y="2646269"/>
                  <a:pt x="2160640" y="2647628"/>
                </a:cubicBezTo>
                <a:cubicBezTo>
                  <a:pt x="2160553" y="2652930"/>
                  <a:pt x="2159150" y="2657575"/>
                  <a:pt x="2156433" y="2661563"/>
                </a:cubicBezTo>
                <a:cubicBezTo>
                  <a:pt x="2153717" y="2665551"/>
                  <a:pt x="2150211" y="2668618"/>
                  <a:pt x="2145916" y="2670766"/>
                </a:cubicBezTo>
                <a:cubicBezTo>
                  <a:pt x="2145653" y="2675936"/>
                  <a:pt x="2144601" y="2680844"/>
                  <a:pt x="2142761" y="2685490"/>
                </a:cubicBezTo>
                <a:cubicBezTo>
                  <a:pt x="2140921" y="2690135"/>
                  <a:pt x="2139869" y="2695043"/>
                  <a:pt x="2139606" y="2700214"/>
                </a:cubicBezTo>
                <a:cubicBezTo>
                  <a:pt x="2145828" y="2692808"/>
                  <a:pt x="2151263" y="2685008"/>
                  <a:pt x="2155908" y="2676813"/>
                </a:cubicBezTo>
                <a:cubicBezTo>
                  <a:pt x="2160553" y="2668618"/>
                  <a:pt x="2164935" y="2660292"/>
                  <a:pt x="2169054" y="2651835"/>
                </a:cubicBezTo>
                <a:cubicBezTo>
                  <a:pt x="2169011" y="2650301"/>
                  <a:pt x="2168572" y="2647584"/>
                  <a:pt x="2167739" y="2643684"/>
                </a:cubicBezTo>
                <a:cubicBezTo>
                  <a:pt x="2166907" y="2639784"/>
                  <a:pt x="2165943" y="2637593"/>
                  <a:pt x="2164847" y="2637110"/>
                </a:cubicBezTo>
                <a:close/>
                <a:moveTo>
                  <a:pt x="3542583" y="2637055"/>
                </a:moveTo>
                <a:lnTo>
                  <a:pt x="3534169" y="2641262"/>
                </a:lnTo>
                <a:lnTo>
                  <a:pt x="3525756" y="2655986"/>
                </a:lnTo>
                <a:lnTo>
                  <a:pt x="3536273" y="2651779"/>
                </a:lnTo>
                <a:lnTo>
                  <a:pt x="3542583" y="2641262"/>
                </a:lnTo>
                <a:lnTo>
                  <a:pt x="3542583" y="2637055"/>
                </a:lnTo>
                <a:close/>
                <a:moveTo>
                  <a:pt x="760586" y="2636006"/>
                </a:moveTo>
                <a:cubicBezTo>
                  <a:pt x="754276" y="2636181"/>
                  <a:pt x="749543" y="2638460"/>
                  <a:pt x="746388" y="2642842"/>
                </a:cubicBezTo>
                <a:cubicBezTo>
                  <a:pt x="743233" y="2647224"/>
                  <a:pt x="741655" y="2652658"/>
                  <a:pt x="741655" y="2659144"/>
                </a:cubicBezTo>
                <a:lnTo>
                  <a:pt x="741655" y="2661247"/>
                </a:lnTo>
                <a:cubicBezTo>
                  <a:pt x="741217" y="2661204"/>
                  <a:pt x="739464" y="2661291"/>
                  <a:pt x="736396" y="2661510"/>
                </a:cubicBezTo>
                <a:cubicBezTo>
                  <a:pt x="733329" y="2661729"/>
                  <a:pt x="731576" y="2662343"/>
                  <a:pt x="731138" y="2663351"/>
                </a:cubicBezTo>
                <a:cubicBezTo>
                  <a:pt x="731795" y="2664446"/>
                  <a:pt x="734687" y="2665410"/>
                  <a:pt x="739814" y="2666243"/>
                </a:cubicBezTo>
                <a:cubicBezTo>
                  <a:pt x="744942" y="2667076"/>
                  <a:pt x="748360" y="2667514"/>
                  <a:pt x="750069" y="2667558"/>
                </a:cubicBezTo>
                <a:lnTo>
                  <a:pt x="762689" y="2657040"/>
                </a:lnTo>
                <a:cubicBezTo>
                  <a:pt x="759578" y="2656778"/>
                  <a:pt x="757387" y="2655200"/>
                  <a:pt x="756116" y="2652308"/>
                </a:cubicBezTo>
                <a:cubicBezTo>
                  <a:pt x="754845" y="2649415"/>
                  <a:pt x="754232" y="2646786"/>
                  <a:pt x="754276" y="2644420"/>
                </a:cubicBezTo>
                <a:lnTo>
                  <a:pt x="760586" y="2636006"/>
                </a:lnTo>
                <a:close/>
                <a:moveTo>
                  <a:pt x="3095596" y="2635984"/>
                </a:moveTo>
                <a:lnTo>
                  <a:pt x="3094352" y="2637929"/>
                </a:lnTo>
                <a:cubicBezTo>
                  <a:pt x="3092687" y="2641829"/>
                  <a:pt x="3091284" y="2644546"/>
                  <a:pt x="3090145" y="2646080"/>
                </a:cubicBezTo>
                <a:cubicBezTo>
                  <a:pt x="3087691" y="2648183"/>
                  <a:pt x="3086289" y="2650286"/>
                  <a:pt x="3085938" y="2652390"/>
                </a:cubicBezTo>
                <a:lnTo>
                  <a:pt x="3085938" y="2654231"/>
                </a:lnTo>
                <a:lnTo>
                  <a:pt x="3094551" y="2639159"/>
                </a:lnTo>
                <a:lnTo>
                  <a:pt x="3095596" y="2635984"/>
                </a:lnTo>
                <a:close/>
                <a:moveTo>
                  <a:pt x="1057041" y="2628401"/>
                </a:moveTo>
                <a:cubicBezTo>
                  <a:pt x="1056953" y="2629584"/>
                  <a:pt x="1057129" y="2630899"/>
                  <a:pt x="1057567" y="2632345"/>
                </a:cubicBezTo>
                <a:cubicBezTo>
                  <a:pt x="1058005" y="2633791"/>
                  <a:pt x="1059232" y="2634579"/>
                  <a:pt x="1061248" y="2634711"/>
                </a:cubicBezTo>
                <a:lnTo>
                  <a:pt x="1063351" y="2634711"/>
                </a:lnTo>
                <a:cubicBezTo>
                  <a:pt x="1063351" y="2630504"/>
                  <a:pt x="1061248" y="2628401"/>
                  <a:pt x="1057041" y="2628401"/>
                </a:cubicBezTo>
                <a:close/>
                <a:moveTo>
                  <a:pt x="5003860" y="2628156"/>
                </a:moveTo>
                <a:cubicBezTo>
                  <a:pt x="5002852" y="2630172"/>
                  <a:pt x="5002239" y="2631925"/>
                  <a:pt x="5002020" y="2633415"/>
                </a:cubicBezTo>
                <a:cubicBezTo>
                  <a:pt x="5001801" y="2634905"/>
                  <a:pt x="5001713" y="2636658"/>
                  <a:pt x="5001757" y="2638674"/>
                </a:cubicBezTo>
                <a:cubicBezTo>
                  <a:pt x="5004211" y="2636220"/>
                  <a:pt x="5005613" y="2632714"/>
                  <a:pt x="5005964" y="2628156"/>
                </a:cubicBezTo>
                <a:lnTo>
                  <a:pt x="5003860" y="2628156"/>
                </a:lnTo>
                <a:close/>
                <a:moveTo>
                  <a:pt x="630173" y="2627592"/>
                </a:moveTo>
                <a:cubicBezTo>
                  <a:pt x="629209" y="2627680"/>
                  <a:pt x="628508" y="2628031"/>
                  <a:pt x="628069" y="2628644"/>
                </a:cubicBezTo>
                <a:cubicBezTo>
                  <a:pt x="627631" y="2629258"/>
                  <a:pt x="626930" y="2629608"/>
                  <a:pt x="625966" y="2629696"/>
                </a:cubicBezTo>
                <a:cubicBezTo>
                  <a:pt x="626010" y="2630967"/>
                  <a:pt x="626448" y="2632632"/>
                  <a:pt x="627281" y="2634691"/>
                </a:cubicBezTo>
                <a:cubicBezTo>
                  <a:pt x="628113" y="2636751"/>
                  <a:pt x="629077" y="2637890"/>
                  <a:pt x="630173" y="2638109"/>
                </a:cubicBezTo>
                <a:cubicBezTo>
                  <a:pt x="632189" y="2637978"/>
                  <a:pt x="633416" y="2637189"/>
                  <a:pt x="633854" y="2635743"/>
                </a:cubicBezTo>
                <a:cubicBezTo>
                  <a:pt x="634292" y="2634297"/>
                  <a:pt x="634467" y="2632982"/>
                  <a:pt x="634380" y="2631799"/>
                </a:cubicBezTo>
                <a:cubicBezTo>
                  <a:pt x="634029" y="2629345"/>
                  <a:pt x="632627" y="2627943"/>
                  <a:pt x="630173" y="2627592"/>
                </a:cubicBezTo>
                <a:close/>
                <a:moveTo>
                  <a:pt x="2032331" y="2618180"/>
                </a:moveTo>
                <a:lnTo>
                  <a:pt x="2023917" y="2643421"/>
                </a:lnTo>
                <a:cubicBezTo>
                  <a:pt x="2023566" y="2643377"/>
                  <a:pt x="2022164" y="2643465"/>
                  <a:pt x="2019710" y="2643684"/>
                </a:cubicBezTo>
                <a:cubicBezTo>
                  <a:pt x="2017256" y="2643903"/>
                  <a:pt x="2015854" y="2644516"/>
                  <a:pt x="2015503" y="2645524"/>
                </a:cubicBezTo>
                <a:cubicBezTo>
                  <a:pt x="2015942" y="2647759"/>
                  <a:pt x="2018220" y="2650126"/>
                  <a:pt x="2022339" y="2652623"/>
                </a:cubicBezTo>
                <a:cubicBezTo>
                  <a:pt x="2026459" y="2655121"/>
                  <a:pt x="2029789" y="2656962"/>
                  <a:pt x="2032331" y="2658145"/>
                </a:cubicBezTo>
                <a:lnTo>
                  <a:pt x="2047055" y="2637110"/>
                </a:lnTo>
                <a:lnTo>
                  <a:pt x="2032331" y="2618180"/>
                </a:lnTo>
                <a:close/>
                <a:moveTo>
                  <a:pt x="1793117" y="2612538"/>
                </a:moveTo>
                <a:cubicBezTo>
                  <a:pt x="1792416" y="2620601"/>
                  <a:pt x="1789612" y="2627612"/>
                  <a:pt x="1784704" y="2633572"/>
                </a:cubicBezTo>
                <a:cubicBezTo>
                  <a:pt x="1779796" y="2639532"/>
                  <a:pt x="1776991" y="2646543"/>
                  <a:pt x="1776290" y="2654606"/>
                </a:cubicBezTo>
                <a:lnTo>
                  <a:pt x="1763670" y="2671434"/>
                </a:lnTo>
                <a:cubicBezTo>
                  <a:pt x="1762793" y="2672617"/>
                  <a:pt x="1762968" y="2673932"/>
                  <a:pt x="1764195" y="2675378"/>
                </a:cubicBezTo>
                <a:cubicBezTo>
                  <a:pt x="1765422" y="2676824"/>
                  <a:pt x="1766649" y="2677613"/>
                  <a:pt x="1767876" y="2677744"/>
                </a:cubicBezTo>
                <a:lnTo>
                  <a:pt x="1780497" y="2675641"/>
                </a:lnTo>
                <a:cubicBezTo>
                  <a:pt x="1782776" y="2670338"/>
                  <a:pt x="1785054" y="2664642"/>
                  <a:pt x="1787333" y="2658550"/>
                </a:cubicBezTo>
                <a:cubicBezTo>
                  <a:pt x="1789612" y="2652459"/>
                  <a:pt x="1790839" y="2646236"/>
                  <a:pt x="1791014" y="2639882"/>
                </a:cubicBezTo>
                <a:cubicBezTo>
                  <a:pt x="1793074" y="2635456"/>
                  <a:pt x="1795265" y="2630636"/>
                  <a:pt x="1797587" y="2625421"/>
                </a:cubicBezTo>
                <a:cubicBezTo>
                  <a:pt x="1799910" y="2620206"/>
                  <a:pt x="1802627" y="2615912"/>
                  <a:pt x="1805738" y="2612538"/>
                </a:cubicBezTo>
                <a:lnTo>
                  <a:pt x="1793117" y="2612538"/>
                </a:lnTo>
                <a:close/>
                <a:moveTo>
                  <a:pt x="2771432" y="2610035"/>
                </a:moveTo>
                <a:lnTo>
                  <a:pt x="2771432" y="2620552"/>
                </a:lnTo>
                <a:lnTo>
                  <a:pt x="2756708" y="2620552"/>
                </a:lnTo>
                <a:lnTo>
                  <a:pt x="2756708" y="2628966"/>
                </a:lnTo>
                <a:lnTo>
                  <a:pt x="2760915" y="2635276"/>
                </a:lnTo>
                <a:lnTo>
                  <a:pt x="2777743" y="2620552"/>
                </a:lnTo>
                <a:lnTo>
                  <a:pt x="2777743" y="2612139"/>
                </a:lnTo>
                <a:lnTo>
                  <a:pt x="2771432" y="2610035"/>
                </a:lnTo>
                <a:close/>
                <a:moveTo>
                  <a:pt x="876275" y="2606558"/>
                </a:moveTo>
                <a:cubicBezTo>
                  <a:pt x="869307" y="2607128"/>
                  <a:pt x="865363" y="2610721"/>
                  <a:pt x="864443" y="2617338"/>
                </a:cubicBezTo>
                <a:cubicBezTo>
                  <a:pt x="863523" y="2623955"/>
                  <a:pt x="863260" y="2630178"/>
                  <a:pt x="863654" y="2636006"/>
                </a:cubicBezTo>
                <a:cubicBezTo>
                  <a:pt x="860368" y="2636006"/>
                  <a:pt x="856950" y="2636532"/>
                  <a:pt x="853400" y="2637584"/>
                </a:cubicBezTo>
                <a:cubicBezTo>
                  <a:pt x="849851" y="2638635"/>
                  <a:pt x="846958" y="2640213"/>
                  <a:pt x="844723" y="2642316"/>
                </a:cubicBezTo>
                <a:lnTo>
                  <a:pt x="848930" y="2661247"/>
                </a:lnTo>
                <a:cubicBezTo>
                  <a:pt x="849938" y="2655594"/>
                  <a:pt x="852129" y="2650073"/>
                  <a:pt x="855504" y="2644683"/>
                </a:cubicBezTo>
                <a:cubicBezTo>
                  <a:pt x="858878" y="2639293"/>
                  <a:pt x="863698" y="2636400"/>
                  <a:pt x="869965" y="2636006"/>
                </a:cubicBezTo>
                <a:cubicBezTo>
                  <a:pt x="870228" y="2630835"/>
                  <a:pt x="871279" y="2625927"/>
                  <a:pt x="873120" y="2621282"/>
                </a:cubicBezTo>
                <a:cubicBezTo>
                  <a:pt x="874960" y="2616637"/>
                  <a:pt x="876012" y="2611729"/>
                  <a:pt x="876275" y="2606558"/>
                </a:cubicBezTo>
                <a:close/>
                <a:moveTo>
                  <a:pt x="4432733" y="2600851"/>
                </a:moveTo>
                <a:cubicBezTo>
                  <a:pt x="4432908" y="2607512"/>
                  <a:pt x="4433083" y="2615224"/>
                  <a:pt x="4433259" y="2623988"/>
                </a:cubicBezTo>
                <a:cubicBezTo>
                  <a:pt x="4433434" y="2632753"/>
                  <a:pt x="4432557" y="2640466"/>
                  <a:pt x="4430629" y="2647126"/>
                </a:cubicBezTo>
                <a:cubicBezTo>
                  <a:pt x="4434836" y="2642919"/>
                  <a:pt x="4436940" y="2636609"/>
                  <a:pt x="4436940" y="2628195"/>
                </a:cubicBezTo>
                <a:lnTo>
                  <a:pt x="4447457" y="2607161"/>
                </a:lnTo>
                <a:lnTo>
                  <a:pt x="4432733" y="2600851"/>
                </a:lnTo>
                <a:close/>
                <a:moveTo>
                  <a:pt x="3810131" y="2599033"/>
                </a:moveTo>
                <a:lnTo>
                  <a:pt x="3799614" y="2611654"/>
                </a:lnTo>
                <a:lnTo>
                  <a:pt x="3799614" y="2617964"/>
                </a:lnTo>
                <a:lnTo>
                  <a:pt x="3803821" y="2617964"/>
                </a:lnTo>
                <a:cubicBezTo>
                  <a:pt x="3807940" y="2618139"/>
                  <a:pt x="3810745" y="2617789"/>
                  <a:pt x="3812235" y="2616912"/>
                </a:cubicBezTo>
                <a:cubicBezTo>
                  <a:pt x="3813725" y="2616036"/>
                  <a:pt x="3814426" y="2613582"/>
                  <a:pt x="3814338" y="2609550"/>
                </a:cubicBezTo>
                <a:lnTo>
                  <a:pt x="3810131" y="2599033"/>
                </a:lnTo>
                <a:close/>
                <a:moveTo>
                  <a:pt x="1242143" y="2598953"/>
                </a:moveTo>
                <a:cubicBezTo>
                  <a:pt x="1242099" y="2600136"/>
                  <a:pt x="1242187" y="2601450"/>
                  <a:pt x="1242406" y="2602896"/>
                </a:cubicBezTo>
                <a:cubicBezTo>
                  <a:pt x="1242625" y="2604343"/>
                  <a:pt x="1243239" y="2605131"/>
                  <a:pt x="1244247" y="2605263"/>
                </a:cubicBezTo>
                <a:lnTo>
                  <a:pt x="1250557" y="2603160"/>
                </a:lnTo>
                <a:lnTo>
                  <a:pt x="1242143" y="2598953"/>
                </a:lnTo>
                <a:close/>
                <a:moveTo>
                  <a:pt x="2786156" y="2589001"/>
                </a:moveTo>
                <a:lnTo>
                  <a:pt x="2784046" y="2589704"/>
                </a:lnTo>
                <a:lnTo>
                  <a:pt x="2783026" y="2597866"/>
                </a:lnTo>
                <a:lnTo>
                  <a:pt x="2779846" y="2600738"/>
                </a:lnTo>
                <a:lnTo>
                  <a:pt x="2779846" y="2607932"/>
                </a:lnTo>
                <a:cubicBezTo>
                  <a:pt x="2782870" y="2605697"/>
                  <a:pt x="2784710" y="2602805"/>
                  <a:pt x="2785368" y="2599255"/>
                </a:cubicBezTo>
                <a:cubicBezTo>
                  <a:pt x="2786025" y="2595705"/>
                  <a:pt x="2786288" y="2592288"/>
                  <a:pt x="2786156" y="2589001"/>
                </a:cubicBezTo>
                <a:close/>
                <a:moveTo>
                  <a:pt x="4991240" y="2586088"/>
                </a:moveTo>
                <a:cubicBezTo>
                  <a:pt x="4990539" y="2594151"/>
                  <a:pt x="4987734" y="2601162"/>
                  <a:pt x="4982826" y="2607122"/>
                </a:cubicBezTo>
                <a:cubicBezTo>
                  <a:pt x="4977918" y="2613082"/>
                  <a:pt x="4975113" y="2620093"/>
                  <a:pt x="4974412" y="2628156"/>
                </a:cubicBezTo>
                <a:lnTo>
                  <a:pt x="4961792" y="2644984"/>
                </a:lnTo>
                <a:cubicBezTo>
                  <a:pt x="4960915" y="2646167"/>
                  <a:pt x="4961090" y="2647482"/>
                  <a:pt x="4962317" y="2648928"/>
                </a:cubicBezTo>
                <a:cubicBezTo>
                  <a:pt x="4963544" y="2650374"/>
                  <a:pt x="4964772" y="2651163"/>
                  <a:pt x="4965999" y="2651294"/>
                </a:cubicBezTo>
                <a:lnTo>
                  <a:pt x="4978619" y="2649191"/>
                </a:lnTo>
                <a:cubicBezTo>
                  <a:pt x="4980898" y="2643888"/>
                  <a:pt x="4983177" y="2638192"/>
                  <a:pt x="4985455" y="2632100"/>
                </a:cubicBezTo>
                <a:cubicBezTo>
                  <a:pt x="4987734" y="2626009"/>
                  <a:pt x="4988961" y="2619786"/>
                  <a:pt x="4989136" y="2613432"/>
                </a:cubicBezTo>
                <a:cubicBezTo>
                  <a:pt x="4991196" y="2609006"/>
                  <a:pt x="4993387" y="2604186"/>
                  <a:pt x="4995710" y="2598971"/>
                </a:cubicBezTo>
                <a:cubicBezTo>
                  <a:pt x="4998032" y="2593756"/>
                  <a:pt x="5000749" y="2589462"/>
                  <a:pt x="5003860" y="2586088"/>
                </a:cubicBezTo>
                <a:lnTo>
                  <a:pt x="4991240" y="2586088"/>
                </a:lnTo>
                <a:close/>
                <a:moveTo>
                  <a:pt x="1830979" y="2585193"/>
                </a:moveTo>
                <a:lnTo>
                  <a:pt x="1818359" y="2597814"/>
                </a:lnTo>
                <a:cubicBezTo>
                  <a:pt x="1818841" y="2594658"/>
                  <a:pt x="1817351" y="2593081"/>
                  <a:pt x="1813889" y="2593081"/>
                </a:cubicBezTo>
                <a:cubicBezTo>
                  <a:pt x="1810427" y="2593081"/>
                  <a:pt x="1808411" y="2594658"/>
                  <a:pt x="1807841" y="2597814"/>
                </a:cubicBezTo>
                <a:lnTo>
                  <a:pt x="1822566" y="2616745"/>
                </a:lnTo>
                <a:lnTo>
                  <a:pt x="1830979" y="2616745"/>
                </a:lnTo>
                <a:lnTo>
                  <a:pt x="1833083" y="2597814"/>
                </a:lnTo>
                <a:lnTo>
                  <a:pt x="1830979" y="2585193"/>
                </a:lnTo>
                <a:close/>
                <a:moveTo>
                  <a:pt x="3100837" y="2582186"/>
                </a:moveTo>
                <a:lnTo>
                  <a:pt x="3101188" y="2584817"/>
                </a:lnTo>
                <a:cubicBezTo>
                  <a:pt x="3101626" y="2586263"/>
                  <a:pt x="3102853" y="2587052"/>
                  <a:pt x="3104869" y="2587183"/>
                </a:cubicBezTo>
                <a:lnTo>
                  <a:pt x="3109076" y="2587183"/>
                </a:lnTo>
                <a:cubicBezTo>
                  <a:pt x="3108988" y="2585080"/>
                  <a:pt x="3108112" y="2583502"/>
                  <a:pt x="3106447" y="2582450"/>
                </a:cubicBezTo>
                <a:lnTo>
                  <a:pt x="3105478" y="2582186"/>
                </a:lnTo>
                <a:lnTo>
                  <a:pt x="3100837" y="2582186"/>
                </a:lnTo>
                <a:close/>
                <a:moveTo>
                  <a:pt x="787931" y="2570799"/>
                </a:moveTo>
                <a:cubicBezTo>
                  <a:pt x="785915" y="2571106"/>
                  <a:pt x="784688" y="2572596"/>
                  <a:pt x="784250" y="2575269"/>
                </a:cubicBezTo>
                <a:cubicBezTo>
                  <a:pt x="783811" y="2577943"/>
                  <a:pt x="783636" y="2579958"/>
                  <a:pt x="783724" y="2581317"/>
                </a:cubicBezTo>
                <a:cubicBezTo>
                  <a:pt x="783636" y="2586619"/>
                  <a:pt x="782234" y="2591264"/>
                  <a:pt x="779517" y="2595252"/>
                </a:cubicBezTo>
                <a:cubicBezTo>
                  <a:pt x="776800" y="2599240"/>
                  <a:pt x="773294" y="2602307"/>
                  <a:pt x="769000" y="2604455"/>
                </a:cubicBezTo>
                <a:cubicBezTo>
                  <a:pt x="768737" y="2609625"/>
                  <a:pt x="767685" y="2614533"/>
                  <a:pt x="765845" y="2619179"/>
                </a:cubicBezTo>
                <a:cubicBezTo>
                  <a:pt x="764004" y="2623824"/>
                  <a:pt x="762952" y="2628732"/>
                  <a:pt x="762689" y="2633903"/>
                </a:cubicBezTo>
                <a:cubicBezTo>
                  <a:pt x="768912" y="2626497"/>
                  <a:pt x="774346" y="2618697"/>
                  <a:pt x="778991" y="2610502"/>
                </a:cubicBezTo>
                <a:cubicBezTo>
                  <a:pt x="783636" y="2602307"/>
                  <a:pt x="788018" y="2593981"/>
                  <a:pt x="792137" y="2585524"/>
                </a:cubicBezTo>
                <a:cubicBezTo>
                  <a:pt x="792094" y="2583990"/>
                  <a:pt x="791655" y="2581273"/>
                  <a:pt x="790823" y="2577373"/>
                </a:cubicBezTo>
                <a:cubicBezTo>
                  <a:pt x="789990" y="2573473"/>
                  <a:pt x="789026" y="2571282"/>
                  <a:pt x="787931" y="2570799"/>
                </a:cubicBezTo>
                <a:close/>
                <a:moveTo>
                  <a:pt x="3833269" y="2565378"/>
                </a:moveTo>
                <a:lnTo>
                  <a:pt x="3829062" y="2573792"/>
                </a:lnTo>
                <a:cubicBezTo>
                  <a:pt x="3831516" y="2571688"/>
                  <a:pt x="3832918" y="2569585"/>
                  <a:pt x="3833269" y="2567481"/>
                </a:cubicBezTo>
                <a:lnTo>
                  <a:pt x="3833269" y="2565378"/>
                </a:lnTo>
                <a:close/>
                <a:moveTo>
                  <a:pt x="5029102" y="2558743"/>
                </a:moveTo>
                <a:lnTo>
                  <a:pt x="5016481" y="2571364"/>
                </a:lnTo>
                <a:cubicBezTo>
                  <a:pt x="5016963" y="2568208"/>
                  <a:pt x="5015473" y="2566631"/>
                  <a:pt x="5012011" y="2566631"/>
                </a:cubicBezTo>
                <a:cubicBezTo>
                  <a:pt x="5008549" y="2566631"/>
                  <a:pt x="5006534" y="2568208"/>
                  <a:pt x="5005964" y="2571364"/>
                </a:cubicBezTo>
                <a:lnTo>
                  <a:pt x="5020688" y="2590295"/>
                </a:lnTo>
                <a:lnTo>
                  <a:pt x="5029102" y="2590295"/>
                </a:lnTo>
                <a:lnTo>
                  <a:pt x="5031205" y="2571364"/>
                </a:lnTo>
                <a:lnTo>
                  <a:pt x="5029102" y="2558743"/>
                </a:lnTo>
                <a:close/>
                <a:moveTo>
                  <a:pt x="3569928" y="2552918"/>
                </a:moveTo>
                <a:cubicBezTo>
                  <a:pt x="3570103" y="2559579"/>
                  <a:pt x="3570278" y="2567291"/>
                  <a:pt x="3570454" y="2576055"/>
                </a:cubicBezTo>
                <a:cubicBezTo>
                  <a:pt x="3570629" y="2584820"/>
                  <a:pt x="3569752" y="2592533"/>
                  <a:pt x="3567824" y="2599193"/>
                </a:cubicBezTo>
                <a:cubicBezTo>
                  <a:pt x="3572031" y="2594986"/>
                  <a:pt x="3574135" y="2588676"/>
                  <a:pt x="3574135" y="2580262"/>
                </a:cubicBezTo>
                <a:lnTo>
                  <a:pt x="3584652" y="2559228"/>
                </a:lnTo>
                <a:lnTo>
                  <a:pt x="3569928" y="2552918"/>
                </a:lnTo>
                <a:close/>
                <a:moveTo>
                  <a:pt x="655414" y="2551869"/>
                </a:moveTo>
                <a:lnTo>
                  <a:pt x="647000" y="2577110"/>
                </a:lnTo>
                <a:cubicBezTo>
                  <a:pt x="646650" y="2577066"/>
                  <a:pt x="645247" y="2577154"/>
                  <a:pt x="642793" y="2577373"/>
                </a:cubicBezTo>
                <a:cubicBezTo>
                  <a:pt x="640339" y="2577592"/>
                  <a:pt x="638937" y="2578205"/>
                  <a:pt x="638587" y="2579213"/>
                </a:cubicBezTo>
                <a:cubicBezTo>
                  <a:pt x="639025" y="2581448"/>
                  <a:pt x="641303" y="2583815"/>
                  <a:pt x="645423" y="2586312"/>
                </a:cubicBezTo>
                <a:cubicBezTo>
                  <a:pt x="649542" y="2588810"/>
                  <a:pt x="652872" y="2590651"/>
                  <a:pt x="655414" y="2591834"/>
                </a:cubicBezTo>
                <a:lnTo>
                  <a:pt x="670138" y="2570799"/>
                </a:lnTo>
                <a:lnTo>
                  <a:pt x="655414" y="2551869"/>
                </a:lnTo>
                <a:close/>
                <a:moveTo>
                  <a:pt x="1854117" y="2547331"/>
                </a:moveTo>
                <a:lnTo>
                  <a:pt x="1843600" y="2564159"/>
                </a:lnTo>
                <a:lnTo>
                  <a:pt x="1849911" y="2564159"/>
                </a:lnTo>
                <a:cubicBezTo>
                  <a:pt x="1852364" y="2559601"/>
                  <a:pt x="1853767" y="2553992"/>
                  <a:pt x="1854117" y="2547331"/>
                </a:cubicBezTo>
                <a:close/>
                <a:moveTo>
                  <a:pt x="2061779" y="2544559"/>
                </a:moveTo>
                <a:cubicBezTo>
                  <a:pt x="2053014" y="2561036"/>
                  <a:pt x="2045302" y="2578565"/>
                  <a:pt x="2038641" y="2597145"/>
                </a:cubicBezTo>
                <a:cubicBezTo>
                  <a:pt x="2039737" y="2601440"/>
                  <a:pt x="2041752" y="2604945"/>
                  <a:pt x="2044689" y="2607662"/>
                </a:cubicBezTo>
                <a:cubicBezTo>
                  <a:pt x="2047624" y="2610379"/>
                  <a:pt x="2051218" y="2611782"/>
                  <a:pt x="2055468" y="2611869"/>
                </a:cubicBezTo>
                <a:cubicBezTo>
                  <a:pt x="2057659" y="2605384"/>
                  <a:pt x="2060640" y="2595743"/>
                  <a:pt x="2064408" y="2582947"/>
                </a:cubicBezTo>
                <a:cubicBezTo>
                  <a:pt x="2068177" y="2570151"/>
                  <a:pt x="2072209" y="2561562"/>
                  <a:pt x="2076503" y="2557180"/>
                </a:cubicBezTo>
                <a:lnTo>
                  <a:pt x="2061779" y="2544559"/>
                </a:lnTo>
                <a:close/>
                <a:moveTo>
                  <a:pt x="1809945" y="2541021"/>
                </a:moveTo>
                <a:cubicBezTo>
                  <a:pt x="1809857" y="2541985"/>
                  <a:pt x="1809507" y="2542686"/>
                  <a:pt x="1808893" y="2543124"/>
                </a:cubicBezTo>
                <a:cubicBezTo>
                  <a:pt x="1808280" y="2543562"/>
                  <a:pt x="1807929" y="2544264"/>
                  <a:pt x="1807841" y="2545228"/>
                </a:cubicBezTo>
                <a:lnTo>
                  <a:pt x="1807841" y="2555745"/>
                </a:lnTo>
                <a:cubicBezTo>
                  <a:pt x="1807841" y="2560083"/>
                  <a:pt x="1808367" y="2564553"/>
                  <a:pt x="1809419" y="2569154"/>
                </a:cubicBezTo>
                <a:cubicBezTo>
                  <a:pt x="1810471" y="2573755"/>
                  <a:pt x="1812048" y="2577700"/>
                  <a:pt x="1814152" y="2580986"/>
                </a:cubicBezTo>
                <a:lnTo>
                  <a:pt x="1820462" y="2543124"/>
                </a:lnTo>
                <a:lnTo>
                  <a:pt x="1809945" y="2541021"/>
                </a:lnTo>
                <a:close/>
                <a:moveTo>
                  <a:pt x="2802984" y="2538518"/>
                </a:moveTo>
                <a:cubicBezTo>
                  <a:pt x="2800968" y="2545179"/>
                  <a:pt x="2798689" y="2551314"/>
                  <a:pt x="2796148" y="2556923"/>
                </a:cubicBezTo>
                <a:cubicBezTo>
                  <a:pt x="2793606" y="2562533"/>
                  <a:pt x="2790276" y="2565512"/>
                  <a:pt x="2786156" y="2565863"/>
                </a:cubicBezTo>
                <a:cubicBezTo>
                  <a:pt x="2786288" y="2567484"/>
                  <a:pt x="2787077" y="2570552"/>
                  <a:pt x="2788523" y="2575066"/>
                </a:cubicBezTo>
                <a:cubicBezTo>
                  <a:pt x="2789969" y="2579579"/>
                  <a:pt x="2791283" y="2582121"/>
                  <a:pt x="2792467" y="2582691"/>
                </a:cubicBezTo>
                <a:cubicBezTo>
                  <a:pt x="2793475" y="2582559"/>
                  <a:pt x="2794088" y="2581770"/>
                  <a:pt x="2794307" y="2580324"/>
                </a:cubicBezTo>
                <a:cubicBezTo>
                  <a:pt x="2794526" y="2578878"/>
                  <a:pt x="2794614" y="2577563"/>
                  <a:pt x="2794570" y="2576380"/>
                </a:cubicBezTo>
                <a:cubicBezTo>
                  <a:pt x="2798032" y="2571779"/>
                  <a:pt x="2801625" y="2565732"/>
                  <a:pt x="2805350" y="2558238"/>
                </a:cubicBezTo>
                <a:cubicBezTo>
                  <a:pt x="2809075" y="2550745"/>
                  <a:pt x="2811091" y="2544171"/>
                  <a:pt x="2811398" y="2538518"/>
                </a:cubicBezTo>
                <a:lnTo>
                  <a:pt x="2802984" y="2538518"/>
                </a:lnTo>
                <a:close/>
                <a:moveTo>
                  <a:pt x="1286316" y="2537953"/>
                </a:moveTo>
                <a:cubicBezTo>
                  <a:pt x="1286228" y="2539136"/>
                  <a:pt x="1286403" y="2540451"/>
                  <a:pt x="1286841" y="2541897"/>
                </a:cubicBezTo>
                <a:cubicBezTo>
                  <a:pt x="1287280" y="2543343"/>
                  <a:pt x="1288507" y="2544132"/>
                  <a:pt x="1290522" y="2544263"/>
                </a:cubicBezTo>
                <a:lnTo>
                  <a:pt x="1294729" y="2544263"/>
                </a:lnTo>
                <a:cubicBezTo>
                  <a:pt x="1294642" y="2542160"/>
                  <a:pt x="1293765" y="2540582"/>
                  <a:pt x="1292100" y="2539530"/>
                </a:cubicBezTo>
                <a:cubicBezTo>
                  <a:pt x="1290435" y="2538479"/>
                  <a:pt x="1288507" y="2537953"/>
                  <a:pt x="1286316" y="2537953"/>
                </a:cubicBezTo>
                <a:close/>
                <a:moveTo>
                  <a:pt x="2320502" y="2525628"/>
                </a:moveTo>
                <a:cubicBezTo>
                  <a:pt x="2319888" y="2532684"/>
                  <a:pt x="2317434" y="2539082"/>
                  <a:pt x="2313139" y="2544822"/>
                </a:cubicBezTo>
                <a:cubicBezTo>
                  <a:pt x="2308845" y="2550563"/>
                  <a:pt x="2306391" y="2557487"/>
                  <a:pt x="2305778" y="2565594"/>
                </a:cubicBezTo>
                <a:cubicBezTo>
                  <a:pt x="2299511" y="2574095"/>
                  <a:pt x="2293639" y="2582859"/>
                  <a:pt x="2288161" y="2591887"/>
                </a:cubicBezTo>
                <a:cubicBezTo>
                  <a:pt x="2282684" y="2600914"/>
                  <a:pt x="2277337" y="2609678"/>
                  <a:pt x="2272122" y="2618180"/>
                </a:cubicBezTo>
                <a:cubicBezTo>
                  <a:pt x="2271071" y="2623263"/>
                  <a:pt x="2268967" y="2629924"/>
                  <a:pt x="2265812" y="2638162"/>
                </a:cubicBezTo>
                <a:cubicBezTo>
                  <a:pt x="2262657" y="2646401"/>
                  <a:pt x="2258450" y="2650958"/>
                  <a:pt x="2253191" y="2651835"/>
                </a:cubicBezTo>
                <a:cubicBezTo>
                  <a:pt x="2253454" y="2653456"/>
                  <a:pt x="2254506" y="2656523"/>
                  <a:pt x="2256347" y="2661037"/>
                </a:cubicBezTo>
                <a:cubicBezTo>
                  <a:pt x="2258187" y="2665551"/>
                  <a:pt x="2259239" y="2668092"/>
                  <a:pt x="2259502" y="2668662"/>
                </a:cubicBezTo>
                <a:cubicBezTo>
                  <a:pt x="2260510" y="2668399"/>
                  <a:pt x="2261123" y="2667347"/>
                  <a:pt x="2261343" y="2665507"/>
                </a:cubicBezTo>
                <a:cubicBezTo>
                  <a:pt x="2261561" y="2663666"/>
                  <a:pt x="2261649" y="2662615"/>
                  <a:pt x="2261605" y="2662352"/>
                </a:cubicBezTo>
                <a:cubicBezTo>
                  <a:pt x="2267565" y="2649950"/>
                  <a:pt x="2274577" y="2637943"/>
                  <a:pt x="2282640" y="2626330"/>
                </a:cubicBezTo>
                <a:cubicBezTo>
                  <a:pt x="2290703" y="2614718"/>
                  <a:pt x="2295611" y="2602185"/>
                  <a:pt x="2297364" y="2588731"/>
                </a:cubicBezTo>
                <a:lnTo>
                  <a:pt x="2307881" y="2588731"/>
                </a:lnTo>
                <a:cubicBezTo>
                  <a:pt x="2312702" y="2588512"/>
                  <a:pt x="2318311" y="2588950"/>
                  <a:pt x="2324708" y="2590046"/>
                </a:cubicBezTo>
                <a:lnTo>
                  <a:pt x="2335176" y="2599205"/>
                </a:lnTo>
                <a:lnTo>
                  <a:pt x="2336810" y="2596100"/>
                </a:lnTo>
                <a:lnTo>
                  <a:pt x="2350088" y="2557134"/>
                </a:lnTo>
                <a:lnTo>
                  <a:pt x="2349950" y="2557180"/>
                </a:lnTo>
                <a:cubicBezTo>
                  <a:pt x="2348635" y="2560160"/>
                  <a:pt x="2346532" y="2565243"/>
                  <a:pt x="2343639" y="2572430"/>
                </a:cubicBezTo>
                <a:cubicBezTo>
                  <a:pt x="2340747" y="2579616"/>
                  <a:pt x="2338643" y="2583648"/>
                  <a:pt x="2337329" y="2584525"/>
                </a:cubicBezTo>
                <a:cubicBezTo>
                  <a:pt x="2336321" y="2584349"/>
                  <a:pt x="2335708" y="2583648"/>
                  <a:pt x="2335489" y="2582421"/>
                </a:cubicBezTo>
                <a:cubicBezTo>
                  <a:pt x="2335269" y="2581194"/>
                  <a:pt x="2335182" y="2580493"/>
                  <a:pt x="2335226" y="2580318"/>
                </a:cubicBezTo>
                <a:cubicBezTo>
                  <a:pt x="2329441" y="2579967"/>
                  <a:pt x="2327338" y="2578039"/>
                  <a:pt x="2328916" y="2574533"/>
                </a:cubicBezTo>
                <a:cubicBezTo>
                  <a:pt x="2330493" y="2571027"/>
                  <a:pt x="2332597" y="2568048"/>
                  <a:pt x="2335226" y="2565594"/>
                </a:cubicBezTo>
                <a:lnTo>
                  <a:pt x="2326812" y="2546663"/>
                </a:lnTo>
                <a:lnTo>
                  <a:pt x="2335226" y="2531939"/>
                </a:lnTo>
                <a:lnTo>
                  <a:pt x="2320502" y="2525628"/>
                </a:lnTo>
                <a:close/>
                <a:moveTo>
                  <a:pt x="5052239" y="2520881"/>
                </a:moveTo>
                <a:lnTo>
                  <a:pt x="5041722" y="2537709"/>
                </a:lnTo>
                <a:lnTo>
                  <a:pt x="5048033" y="2537709"/>
                </a:lnTo>
                <a:cubicBezTo>
                  <a:pt x="5050487" y="2533151"/>
                  <a:pt x="5051889" y="2527542"/>
                  <a:pt x="5052239" y="2520881"/>
                </a:cubicBezTo>
                <a:close/>
                <a:moveTo>
                  <a:pt x="5008067" y="2514571"/>
                </a:moveTo>
                <a:cubicBezTo>
                  <a:pt x="5007980" y="2515535"/>
                  <a:pt x="5007629" y="2516236"/>
                  <a:pt x="5007016" y="2516674"/>
                </a:cubicBezTo>
                <a:cubicBezTo>
                  <a:pt x="5006402" y="2517112"/>
                  <a:pt x="5006051" y="2517814"/>
                  <a:pt x="5005964" y="2518778"/>
                </a:cubicBezTo>
                <a:lnTo>
                  <a:pt x="5005964" y="2529295"/>
                </a:lnTo>
                <a:cubicBezTo>
                  <a:pt x="5005964" y="2533633"/>
                  <a:pt x="5006490" y="2538103"/>
                  <a:pt x="5007541" y="2542704"/>
                </a:cubicBezTo>
                <a:cubicBezTo>
                  <a:pt x="5008593" y="2547305"/>
                  <a:pt x="5010171" y="2551250"/>
                  <a:pt x="5012274" y="2554536"/>
                </a:cubicBezTo>
                <a:lnTo>
                  <a:pt x="5018584" y="2516674"/>
                </a:lnTo>
                <a:lnTo>
                  <a:pt x="5008067" y="2514571"/>
                </a:lnTo>
                <a:close/>
                <a:moveTo>
                  <a:pt x="1833083" y="2509469"/>
                </a:moveTo>
                <a:lnTo>
                  <a:pt x="1824669" y="2513676"/>
                </a:lnTo>
                <a:lnTo>
                  <a:pt x="1816256" y="2528400"/>
                </a:lnTo>
                <a:lnTo>
                  <a:pt x="1826772" y="2524193"/>
                </a:lnTo>
                <a:lnTo>
                  <a:pt x="1833083" y="2513676"/>
                </a:lnTo>
                <a:lnTo>
                  <a:pt x="1833083" y="2509469"/>
                </a:lnTo>
                <a:close/>
                <a:moveTo>
                  <a:pt x="164068" y="2496116"/>
                </a:moveTo>
                <a:cubicBezTo>
                  <a:pt x="164112" y="2497299"/>
                  <a:pt x="164550" y="2498614"/>
                  <a:pt x="165383" y="2500060"/>
                </a:cubicBezTo>
                <a:cubicBezTo>
                  <a:pt x="166215" y="2501506"/>
                  <a:pt x="167179" y="2502295"/>
                  <a:pt x="168275" y="2502427"/>
                </a:cubicBezTo>
                <a:cubicBezTo>
                  <a:pt x="170729" y="2502076"/>
                  <a:pt x="172131" y="2500673"/>
                  <a:pt x="172482" y="2498220"/>
                </a:cubicBezTo>
                <a:lnTo>
                  <a:pt x="164068" y="2496116"/>
                </a:lnTo>
                <a:close/>
                <a:moveTo>
                  <a:pt x="2862469" y="2490757"/>
                </a:moveTo>
                <a:lnTo>
                  <a:pt x="2859777" y="2494346"/>
                </a:lnTo>
                <a:lnTo>
                  <a:pt x="2862697" y="2497267"/>
                </a:lnTo>
                <a:lnTo>
                  <a:pt x="2862469" y="2490757"/>
                </a:lnTo>
                <a:close/>
                <a:moveTo>
                  <a:pt x="2866087" y="2485932"/>
                </a:moveTo>
                <a:lnTo>
                  <a:pt x="2865788" y="2486331"/>
                </a:lnTo>
                <a:lnTo>
                  <a:pt x="2866127" y="2485942"/>
                </a:lnTo>
                <a:lnTo>
                  <a:pt x="2866087" y="2485932"/>
                </a:lnTo>
                <a:close/>
                <a:moveTo>
                  <a:pt x="5031205" y="2483019"/>
                </a:moveTo>
                <a:lnTo>
                  <a:pt x="5022791" y="2487226"/>
                </a:lnTo>
                <a:lnTo>
                  <a:pt x="5014378" y="2501950"/>
                </a:lnTo>
                <a:lnTo>
                  <a:pt x="5024895" y="2497743"/>
                </a:lnTo>
                <a:lnTo>
                  <a:pt x="5031205" y="2487226"/>
                </a:lnTo>
                <a:lnTo>
                  <a:pt x="5031205" y="2483019"/>
                </a:lnTo>
                <a:close/>
                <a:moveTo>
                  <a:pt x="172482" y="2479289"/>
                </a:moveTo>
                <a:cubicBezTo>
                  <a:pt x="172394" y="2480472"/>
                  <a:pt x="172569" y="2481787"/>
                  <a:pt x="173008" y="2483233"/>
                </a:cubicBezTo>
                <a:cubicBezTo>
                  <a:pt x="173446" y="2484679"/>
                  <a:pt x="174673" y="2485467"/>
                  <a:pt x="176689" y="2485599"/>
                </a:cubicBezTo>
                <a:lnTo>
                  <a:pt x="178792" y="2485599"/>
                </a:lnTo>
                <a:cubicBezTo>
                  <a:pt x="178792" y="2481392"/>
                  <a:pt x="176689" y="2479289"/>
                  <a:pt x="172482" y="2479289"/>
                </a:cubicBezTo>
                <a:close/>
                <a:moveTo>
                  <a:pt x="684862" y="2478248"/>
                </a:moveTo>
                <a:cubicBezTo>
                  <a:pt x="676098" y="2494725"/>
                  <a:pt x="668385" y="2512254"/>
                  <a:pt x="661724" y="2530834"/>
                </a:cubicBezTo>
                <a:cubicBezTo>
                  <a:pt x="662820" y="2535129"/>
                  <a:pt x="664836" y="2538634"/>
                  <a:pt x="667772" y="2541351"/>
                </a:cubicBezTo>
                <a:cubicBezTo>
                  <a:pt x="670708" y="2544068"/>
                  <a:pt x="674301" y="2545471"/>
                  <a:pt x="678552" y="2545558"/>
                </a:cubicBezTo>
                <a:cubicBezTo>
                  <a:pt x="680743" y="2539073"/>
                  <a:pt x="683723" y="2529432"/>
                  <a:pt x="687491" y="2516636"/>
                </a:cubicBezTo>
                <a:cubicBezTo>
                  <a:pt x="691260" y="2503840"/>
                  <a:pt x="695292" y="2495251"/>
                  <a:pt x="699586" y="2490869"/>
                </a:cubicBezTo>
                <a:lnTo>
                  <a:pt x="684862" y="2478248"/>
                </a:lnTo>
                <a:close/>
                <a:moveTo>
                  <a:pt x="2872397" y="2471208"/>
                </a:moveTo>
                <a:cubicBezTo>
                  <a:pt x="2871389" y="2473224"/>
                  <a:pt x="2870776" y="2474977"/>
                  <a:pt x="2870557" y="2476467"/>
                </a:cubicBezTo>
                <a:lnTo>
                  <a:pt x="2870324" y="2481129"/>
                </a:lnTo>
                <a:lnTo>
                  <a:pt x="2870710" y="2480686"/>
                </a:lnTo>
                <a:lnTo>
                  <a:pt x="2874501" y="2471208"/>
                </a:lnTo>
                <a:lnTo>
                  <a:pt x="2872397" y="2471208"/>
                </a:lnTo>
                <a:close/>
                <a:moveTo>
                  <a:pt x="2101744" y="2470939"/>
                </a:moveTo>
                <a:lnTo>
                  <a:pt x="2091227" y="2483560"/>
                </a:lnTo>
                <a:lnTo>
                  <a:pt x="2091227" y="2489870"/>
                </a:lnTo>
                <a:lnTo>
                  <a:pt x="2095434" y="2489870"/>
                </a:lnTo>
                <a:cubicBezTo>
                  <a:pt x="2099553" y="2490045"/>
                  <a:pt x="2102358" y="2489695"/>
                  <a:pt x="2103848" y="2488818"/>
                </a:cubicBezTo>
                <a:cubicBezTo>
                  <a:pt x="2105338" y="2487942"/>
                  <a:pt x="2106039" y="2485488"/>
                  <a:pt x="2105951" y="2481456"/>
                </a:cubicBezTo>
                <a:lnTo>
                  <a:pt x="2101744" y="2470939"/>
                </a:lnTo>
                <a:close/>
                <a:moveTo>
                  <a:pt x="4500043" y="2468334"/>
                </a:moveTo>
                <a:lnTo>
                  <a:pt x="4497939" y="2483058"/>
                </a:lnTo>
                <a:cubicBezTo>
                  <a:pt x="4494740" y="2486345"/>
                  <a:pt x="4491673" y="2490289"/>
                  <a:pt x="4488737" y="2494890"/>
                </a:cubicBezTo>
                <a:cubicBezTo>
                  <a:pt x="4485801" y="2499491"/>
                  <a:pt x="4483259" y="2503961"/>
                  <a:pt x="4481112" y="2508299"/>
                </a:cubicBezTo>
                <a:cubicBezTo>
                  <a:pt x="4481462" y="2517064"/>
                  <a:pt x="4478658" y="2524776"/>
                  <a:pt x="4472698" y="2531437"/>
                </a:cubicBezTo>
                <a:cubicBezTo>
                  <a:pt x="4470244" y="2529728"/>
                  <a:pt x="4467790" y="2529991"/>
                  <a:pt x="4465336" y="2532226"/>
                </a:cubicBezTo>
                <a:cubicBezTo>
                  <a:pt x="4462882" y="2534461"/>
                  <a:pt x="4462531" y="2536301"/>
                  <a:pt x="4464284" y="2537748"/>
                </a:cubicBezTo>
                <a:lnTo>
                  <a:pt x="4451664" y="2552472"/>
                </a:lnTo>
                <a:lnTo>
                  <a:pt x="4445353" y="2573506"/>
                </a:lnTo>
                <a:lnTo>
                  <a:pt x="4441147" y="2573506"/>
                </a:lnTo>
                <a:lnTo>
                  <a:pt x="4441147" y="2588230"/>
                </a:lnTo>
                <a:lnTo>
                  <a:pt x="4451664" y="2592437"/>
                </a:lnTo>
                <a:cubicBezTo>
                  <a:pt x="4450700" y="2591298"/>
                  <a:pt x="4450524" y="2590421"/>
                  <a:pt x="4451138" y="2589808"/>
                </a:cubicBezTo>
                <a:cubicBezTo>
                  <a:pt x="4451751" y="2589194"/>
                  <a:pt x="4452628" y="2589369"/>
                  <a:pt x="4453767" y="2590334"/>
                </a:cubicBezTo>
                <a:lnTo>
                  <a:pt x="4457974" y="2581920"/>
                </a:lnTo>
                <a:cubicBezTo>
                  <a:pt x="4459157" y="2582577"/>
                  <a:pt x="4460472" y="2581788"/>
                  <a:pt x="4461918" y="2579553"/>
                </a:cubicBezTo>
                <a:cubicBezTo>
                  <a:pt x="4463364" y="2577318"/>
                  <a:pt x="4464153" y="2576004"/>
                  <a:pt x="4464284" y="2575609"/>
                </a:cubicBezTo>
                <a:lnTo>
                  <a:pt x="4479008" y="2550368"/>
                </a:lnTo>
                <a:cubicBezTo>
                  <a:pt x="4479403" y="2544671"/>
                  <a:pt x="4481769" y="2535031"/>
                  <a:pt x="4486107" y="2521446"/>
                </a:cubicBezTo>
                <a:cubicBezTo>
                  <a:pt x="4490446" y="2507861"/>
                  <a:pt x="4494390" y="2499272"/>
                  <a:pt x="4497939" y="2495679"/>
                </a:cubicBezTo>
                <a:lnTo>
                  <a:pt x="4508456" y="2501989"/>
                </a:lnTo>
                <a:cubicBezTo>
                  <a:pt x="4509421" y="2497651"/>
                  <a:pt x="4510647" y="2493181"/>
                  <a:pt x="4512137" y="2488580"/>
                </a:cubicBezTo>
                <a:cubicBezTo>
                  <a:pt x="4513627" y="2483978"/>
                  <a:pt x="4515906" y="2480035"/>
                  <a:pt x="4518974" y="2476748"/>
                </a:cubicBezTo>
                <a:lnTo>
                  <a:pt x="4508456" y="2474645"/>
                </a:lnTo>
                <a:lnTo>
                  <a:pt x="4500043" y="2468334"/>
                </a:lnTo>
                <a:close/>
                <a:moveTo>
                  <a:pt x="3617258" y="2463249"/>
                </a:moveTo>
                <a:lnTo>
                  <a:pt x="3609893" y="2483504"/>
                </a:lnTo>
                <a:cubicBezTo>
                  <a:pt x="3607439" y="2481795"/>
                  <a:pt x="3604985" y="2482058"/>
                  <a:pt x="3602531" y="2484293"/>
                </a:cubicBezTo>
                <a:cubicBezTo>
                  <a:pt x="3600077" y="2486528"/>
                  <a:pt x="3599726" y="2488368"/>
                  <a:pt x="3601479" y="2489815"/>
                </a:cubicBezTo>
                <a:lnTo>
                  <a:pt x="3588859" y="2504539"/>
                </a:lnTo>
                <a:lnTo>
                  <a:pt x="3582548" y="2525573"/>
                </a:lnTo>
                <a:lnTo>
                  <a:pt x="3578342" y="2525573"/>
                </a:lnTo>
                <a:lnTo>
                  <a:pt x="3578342" y="2540297"/>
                </a:lnTo>
                <a:lnTo>
                  <a:pt x="3588859" y="2544504"/>
                </a:lnTo>
                <a:cubicBezTo>
                  <a:pt x="3587895" y="2543365"/>
                  <a:pt x="3587719" y="2542488"/>
                  <a:pt x="3588333" y="2541875"/>
                </a:cubicBezTo>
                <a:cubicBezTo>
                  <a:pt x="3588946" y="2541261"/>
                  <a:pt x="3589823" y="2541436"/>
                  <a:pt x="3590962" y="2542401"/>
                </a:cubicBezTo>
                <a:lnTo>
                  <a:pt x="3595169" y="2533987"/>
                </a:lnTo>
                <a:cubicBezTo>
                  <a:pt x="3596352" y="2534644"/>
                  <a:pt x="3597667" y="2533855"/>
                  <a:pt x="3599113" y="2531620"/>
                </a:cubicBezTo>
                <a:cubicBezTo>
                  <a:pt x="3600559" y="2529385"/>
                  <a:pt x="3601348" y="2528071"/>
                  <a:pt x="3601479" y="2527676"/>
                </a:cubicBezTo>
                <a:lnTo>
                  <a:pt x="3616203" y="2502435"/>
                </a:lnTo>
                <a:lnTo>
                  <a:pt x="3623002" y="2474737"/>
                </a:lnTo>
                <a:lnTo>
                  <a:pt x="3617258" y="2463249"/>
                </a:lnTo>
                <a:close/>
                <a:moveTo>
                  <a:pt x="2352053" y="2456215"/>
                </a:moveTo>
                <a:lnTo>
                  <a:pt x="2335226" y="2483560"/>
                </a:lnTo>
                <a:cubicBezTo>
                  <a:pt x="2339433" y="2490221"/>
                  <a:pt x="2341536" y="2497933"/>
                  <a:pt x="2341536" y="2506697"/>
                </a:cubicBezTo>
                <a:cubicBezTo>
                  <a:pt x="2340353" y="2506610"/>
                  <a:pt x="2339038" y="2506785"/>
                  <a:pt x="2337592" y="2507223"/>
                </a:cubicBezTo>
                <a:cubicBezTo>
                  <a:pt x="2336146" y="2507661"/>
                  <a:pt x="2335357" y="2508888"/>
                  <a:pt x="2335226" y="2510904"/>
                </a:cubicBezTo>
                <a:cubicBezTo>
                  <a:pt x="2335357" y="2513008"/>
                  <a:pt x="2336146" y="2515111"/>
                  <a:pt x="2337592" y="2517215"/>
                </a:cubicBezTo>
                <a:cubicBezTo>
                  <a:pt x="2339038" y="2519318"/>
                  <a:pt x="2340353" y="2521421"/>
                  <a:pt x="2341536" y="2523525"/>
                </a:cubicBezTo>
                <a:lnTo>
                  <a:pt x="2356260" y="2529835"/>
                </a:lnTo>
                <a:lnTo>
                  <a:pt x="2358363" y="2523525"/>
                </a:lnTo>
                <a:lnTo>
                  <a:pt x="2347846" y="2515111"/>
                </a:lnTo>
                <a:cubicBezTo>
                  <a:pt x="2347803" y="2511868"/>
                  <a:pt x="2348416" y="2508888"/>
                  <a:pt x="2349687" y="2506172"/>
                </a:cubicBezTo>
                <a:cubicBezTo>
                  <a:pt x="2350958" y="2503455"/>
                  <a:pt x="2353149" y="2501527"/>
                  <a:pt x="2356260" y="2500387"/>
                </a:cubicBezTo>
                <a:cubicBezTo>
                  <a:pt x="2356479" y="2493025"/>
                  <a:pt x="2356567" y="2485663"/>
                  <a:pt x="2356523" y="2478301"/>
                </a:cubicBezTo>
                <a:cubicBezTo>
                  <a:pt x="2356479" y="2470939"/>
                  <a:pt x="2354989" y="2463577"/>
                  <a:pt x="2352053" y="2456215"/>
                </a:cubicBezTo>
                <a:close/>
                <a:moveTo>
                  <a:pt x="357584" y="2449841"/>
                </a:moveTo>
                <a:cubicBezTo>
                  <a:pt x="357540" y="2451024"/>
                  <a:pt x="357628" y="2452338"/>
                  <a:pt x="357847" y="2453784"/>
                </a:cubicBezTo>
                <a:cubicBezTo>
                  <a:pt x="358066" y="2455231"/>
                  <a:pt x="358680" y="2456019"/>
                  <a:pt x="359688" y="2456151"/>
                </a:cubicBezTo>
                <a:lnTo>
                  <a:pt x="365998" y="2454048"/>
                </a:lnTo>
                <a:lnTo>
                  <a:pt x="357584" y="2449841"/>
                </a:lnTo>
                <a:close/>
                <a:moveTo>
                  <a:pt x="4533698" y="2447300"/>
                </a:moveTo>
                <a:cubicBezTo>
                  <a:pt x="4534048" y="2449754"/>
                  <a:pt x="4533347" y="2451156"/>
                  <a:pt x="4531594" y="2451507"/>
                </a:cubicBezTo>
                <a:lnTo>
                  <a:pt x="4529491" y="2468334"/>
                </a:lnTo>
                <a:lnTo>
                  <a:pt x="4531594" y="2474645"/>
                </a:lnTo>
                <a:cubicBezTo>
                  <a:pt x="4533785" y="2471402"/>
                  <a:pt x="4535714" y="2467896"/>
                  <a:pt x="4537379" y="2464127"/>
                </a:cubicBezTo>
                <a:cubicBezTo>
                  <a:pt x="4539044" y="2460359"/>
                  <a:pt x="4539920" y="2456853"/>
                  <a:pt x="4540008" y="2453610"/>
                </a:cubicBezTo>
                <a:cubicBezTo>
                  <a:pt x="4540008" y="2449403"/>
                  <a:pt x="4537905" y="2447300"/>
                  <a:pt x="4533698" y="2447300"/>
                </a:cubicBezTo>
                <a:close/>
                <a:moveTo>
                  <a:pt x="1204281" y="2443298"/>
                </a:moveTo>
                <a:lnTo>
                  <a:pt x="1204281" y="2453815"/>
                </a:lnTo>
                <a:cubicBezTo>
                  <a:pt x="1204369" y="2456839"/>
                  <a:pt x="1205245" y="2458680"/>
                  <a:pt x="1206911" y="2459337"/>
                </a:cubicBezTo>
                <a:cubicBezTo>
                  <a:pt x="1208576" y="2459994"/>
                  <a:pt x="1210504" y="2460257"/>
                  <a:pt x="1212695" y="2460126"/>
                </a:cubicBezTo>
                <a:lnTo>
                  <a:pt x="1204281" y="2443298"/>
                </a:lnTo>
                <a:close/>
                <a:moveTo>
                  <a:pt x="517445" y="2441427"/>
                </a:moveTo>
                <a:lnTo>
                  <a:pt x="525859" y="2456151"/>
                </a:lnTo>
                <a:lnTo>
                  <a:pt x="523756" y="2472978"/>
                </a:lnTo>
                <a:cubicBezTo>
                  <a:pt x="518541" y="2473592"/>
                  <a:pt x="515824" y="2476046"/>
                  <a:pt x="515605" y="2480340"/>
                </a:cubicBezTo>
                <a:cubicBezTo>
                  <a:pt x="515386" y="2484635"/>
                  <a:pt x="511091" y="2487089"/>
                  <a:pt x="502721" y="2487702"/>
                </a:cubicBezTo>
                <a:cubicBezTo>
                  <a:pt x="503335" y="2479464"/>
                  <a:pt x="505789" y="2471751"/>
                  <a:pt x="510083" y="2464565"/>
                </a:cubicBezTo>
                <a:cubicBezTo>
                  <a:pt x="514378" y="2457378"/>
                  <a:pt x="516832" y="2449665"/>
                  <a:pt x="517445" y="2441427"/>
                </a:cubicBezTo>
                <a:close/>
                <a:moveTo>
                  <a:pt x="4514767" y="2440989"/>
                </a:moveTo>
                <a:lnTo>
                  <a:pt x="4514767" y="2449403"/>
                </a:lnTo>
                <a:cubicBezTo>
                  <a:pt x="4515862" y="2448264"/>
                  <a:pt x="4516826" y="2446861"/>
                  <a:pt x="4517659" y="2445196"/>
                </a:cubicBezTo>
                <a:cubicBezTo>
                  <a:pt x="4518492" y="2443531"/>
                  <a:pt x="4518930" y="2442129"/>
                  <a:pt x="4518974" y="2440989"/>
                </a:cubicBezTo>
                <a:lnTo>
                  <a:pt x="4514767" y="2440989"/>
                </a:lnTo>
                <a:close/>
                <a:moveTo>
                  <a:pt x="3647043" y="2438681"/>
                </a:moveTo>
                <a:cubicBezTo>
                  <a:pt x="3646692" y="2444597"/>
                  <a:pt x="3645290" y="2449066"/>
                  <a:pt x="3642836" y="2452090"/>
                </a:cubicBezTo>
                <a:lnTo>
                  <a:pt x="3642755" y="2452318"/>
                </a:lnTo>
                <a:lnTo>
                  <a:pt x="3645651" y="2454056"/>
                </a:lnTo>
                <a:cubicBezTo>
                  <a:pt x="3646616" y="2449718"/>
                  <a:pt x="3647842" y="2445248"/>
                  <a:pt x="3649332" y="2440647"/>
                </a:cubicBezTo>
                <a:lnTo>
                  <a:pt x="3650468" y="2438681"/>
                </a:lnTo>
                <a:lnTo>
                  <a:pt x="3647043" y="2438681"/>
                </a:lnTo>
                <a:close/>
                <a:moveTo>
                  <a:pt x="2124882" y="2437284"/>
                </a:moveTo>
                <a:lnTo>
                  <a:pt x="2120675" y="2445698"/>
                </a:lnTo>
                <a:cubicBezTo>
                  <a:pt x="2123129" y="2443594"/>
                  <a:pt x="2124531" y="2441491"/>
                  <a:pt x="2124882" y="2439387"/>
                </a:cubicBezTo>
                <a:lnTo>
                  <a:pt x="2124882" y="2437284"/>
                </a:lnTo>
                <a:close/>
                <a:moveTo>
                  <a:pt x="1874535" y="2431378"/>
                </a:moveTo>
                <a:lnTo>
                  <a:pt x="1860875" y="2445038"/>
                </a:lnTo>
                <a:lnTo>
                  <a:pt x="1860953" y="2448469"/>
                </a:lnTo>
                <a:cubicBezTo>
                  <a:pt x="1861129" y="2457234"/>
                  <a:pt x="1860252" y="2464947"/>
                  <a:pt x="1858324" y="2471607"/>
                </a:cubicBezTo>
                <a:cubicBezTo>
                  <a:pt x="1862531" y="2467400"/>
                  <a:pt x="1864635" y="2461090"/>
                  <a:pt x="1864635" y="2452676"/>
                </a:cubicBezTo>
                <a:lnTo>
                  <a:pt x="1875152" y="2431642"/>
                </a:lnTo>
                <a:lnTo>
                  <a:pt x="1874535" y="2431378"/>
                </a:lnTo>
                <a:close/>
                <a:moveTo>
                  <a:pt x="2859777" y="2429140"/>
                </a:moveTo>
                <a:cubicBezTo>
                  <a:pt x="2859076" y="2437203"/>
                  <a:pt x="2856271" y="2444214"/>
                  <a:pt x="2851363" y="2450174"/>
                </a:cubicBezTo>
                <a:cubicBezTo>
                  <a:pt x="2846455" y="2456134"/>
                  <a:pt x="2843650" y="2463145"/>
                  <a:pt x="2842949" y="2471208"/>
                </a:cubicBezTo>
                <a:lnTo>
                  <a:pt x="2830329" y="2488036"/>
                </a:lnTo>
                <a:cubicBezTo>
                  <a:pt x="2829452" y="2489219"/>
                  <a:pt x="2829627" y="2490534"/>
                  <a:pt x="2830854" y="2491980"/>
                </a:cubicBezTo>
                <a:cubicBezTo>
                  <a:pt x="2832081" y="2493426"/>
                  <a:pt x="2833308" y="2494215"/>
                  <a:pt x="2834535" y="2494346"/>
                </a:cubicBezTo>
                <a:lnTo>
                  <a:pt x="2847156" y="2492243"/>
                </a:lnTo>
                <a:cubicBezTo>
                  <a:pt x="2849435" y="2486940"/>
                  <a:pt x="2851714" y="2481244"/>
                  <a:pt x="2853992" y="2475152"/>
                </a:cubicBezTo>
                <a:cubicBezTo>
                  <a:pt x="2856271" y="2469061"/>
                  <a:pt x="2857498" y="2462838"/>
                  <a:pt x="2857673" y="2456484"/>
                </a:cubicBezTo>
                <a:cubicBezTo>
                  <a:pt x="2859733" y="2452058"/>
                  <a:pt x="2861924" y="2447238"/>
                  <a:pt x="2864246" y="2442023"/>
                </a:cubicBezTo>
                <a:cubicBezTo>
                  <a:pt x="2866569" y="2436808"/>
                  <a:pt x="2869286" y="2432514"/>
                  <a:pt x="2872397" y="2429140"/>
                </a:cubicBezTo>
                <a:lnTo>
                  <a:pt x="2859777" y="2429140"/>
                </a:lnTo>
                <a:close/>
                <a:moveTo>
                  <a:pt x="1355729" y="2428574"/>
                </a:moveTo>
                <a:cubicBezTo>
                  <a:pt x="1349419" y="2428749"/>
                  <a:pt x="1344686" y="2431028"/>
                  <a:pt x="1341531" y="2435410"/>
                </a:cubicBezTo>
                <a:cubicBezTo>
                  <a:pt x="1338376" y="2439792"/>
                  <a:pt x="1336798" y="2445226"/>
                  <a:pt x="1336798" y="2451712"/>
                </a:cubicBezTo>
                <a:lnTo>
                  <a:pt x="1336798" y="2453815"/>
                </a:lnTo>
                <a:cubicBezTo>
                  <a:pt x="1336360" y="2453772"/>
                  <a:pt x="1334607" y="2453859"/>
                  <a:pt x="1331539" y="2454078"/>
                </a:cubicBezTo>
                <a:cubicBezTo>
                  <a:pt x="1328472" y="2454297"/>
                  <a:pt x="1326719" y="2454911"/>
                  <a:pt x="1326281" y="2455919"/>
                </a:cubicBezTo>
                <a:cubicBezTo>
                  <a:pt x="1326938" y="2457014"/>
                  <a:pt x="1329830" y="2457978"/>
                  <a:pt x="1334958" y="2458811"/>
                </a:cubicBezTo>
                <a:cubicBezTo>
                  <a:pt x="1340085" y="2459644"/>
                  <a:pt x="1343503" y="2460082"/>
                  <a:pt x="1345212" y="2460126"/>
                </a:cubicBezTo>
                <a:lnTo>
                  <a:pt x="1357832" y="2449608"/>
                </a:lnTo>
                <a:cubicBezTo>
                  <a:pt x="1354721" y="2449346"/>
                  <a:pt x="1352530" y="2447768"/>
                  <a:pt x="1351259" y="2444876"/>
                </a:cubicBezTo>
                <a:cubicBezTo>
                  <a:pt x="1349988" y="2441983"/>
                  <a:pt x="1349375" y="2439354"/>
                  <a:pt x="1349419" y="2436988"/>
                </a:cubicBezTo>
                <a:lnTo>
                  <a:pt x="1355729" y="2428574"/>
                </a:lnTo>
                <a:close/>
                <a:moveTo>
                  <a:pt x="1225316" y="2420160"/>
                </a:moveTo>
                <a:cubicBezTo>
                  <a:pt x="1224352" y="2420248"/>
                  <a:pt x="1223651" y="2420599"/>
                  <a:pt x="1223212" y="2421212"/>
                </a:cubicBezTo>
                <a:cubicBezTo>
                  <a:pt x="1222774" y="2421826"/>
                  <a:pt x="1222073" y="2422176"/>
                  <a:pt x="1221109" y="2422264"/>
                </a:cubicBezTo>
                <a:cubicBezTo>
                  <a:pt x="1221153" y="2423535"/>
                  <a:pt x="1221591" y="2425200"/>
                  <a:pt x="1222424" y="2427259"/>
                </a:cubicBezTo>
                <a:cubicBezTo>
                  <a:pt x="1223256" y="2429319"/>
                  <a:pt x="1224220" y="2430458"/>
                  <a:pt x="1225316" y="2430677"/>
                </a:cubicBezTo>
                <a:cubicBezTo>
                  <a:pt x="1227332" y="2430546"/>
                  <a:pt x="1228559" y="2429757"/>
                  <a:pt x="1228997" y="2428311"/>
                </a:cubicBezTo>
                <a:cubicBezTo>
                  <a:pt x="1229435" y="2426865"/>
                  <a:pt x="1229610" y="2425550"/>
                  <a:pt x="1229523" y="2424367"/>
                </a:cubicBezTo>
                <a:cubicBezTo>
                  <a:pt x="1229172" y="2421913"/>
                  <a:pt x="1227770" y="2420511"/>
                  <a:pt x="1225316" y="2420160"/>
                </a:cubicBezTo>
                <a:close/>
                <a:moveTo>
                  <a:pt x="3675554" y="2412274"/>
                </a:moveTo>
                <a:lnTo>
                  <a:pt x="3674388" y="2413440"/>
                </a:lnTo>
                <a:lnTo>
                  <a:pt x="3667267" y="2415756"/>
                </a:lnTo>
                <a:lnTo>
                  <a:pt x="3666686" y="2420401"/>
                </a:lnTo>
                <a:lnTo>
                  <a:pt x="3668789" y="2426712"/>
                </a:lnTo>
                <a:cubicBezTo>
                  <a:pt x="3670980" y="2423469"/>
                  <a:pt x="3672909" y="2419963"/>
                  <a:pt x="3674574" y="2416194"/>
                </a:cubicBezTo>
                <a:lnTo>
                  <a:pt x="3675554" y="2412274"/>
                </a:lnTo>
                <a:close/>
                <a:moveTo>
                  <a:pt x="724827" y="2404628"/>
                </a:moveTo>
                <a:lnTo>
                  <a:pt x="714310" y="2417249"/>
                </a:lnTo>
                <a:lnTo>
                  <a:pt x="714310" y="2423559"/>
                </a:lnTo>
                <a:lnTo>
                  <a:pt x="718517" y="2423559"/>
                </a:lnTo>
                <a:cubicBezTo>
                  <a:pt x="722636" y="2423734"/>
                  <a:pt x="725441" y="2423384"/>
                  <a:pt x="726931" y="2422507"/>
                </a:cubicBezTo>
                <a:cubicBezTo>
                  <a:pt x="728421" y="2421631"/>
                  <a:pt x="729122" y="2419177"/>
                  <a:pt x="729034" y="2415145"/>
                </a:cubicBezTo>
                <a:lnTo>
                  <a:pt x="724827" y="2404628"/>
                </a:lnTo>
                <a:close/>
                <a:moveTo>
                  <a:pt x="2897639" y="2401795"/>
                </a:moveTo>
                <a:lnTo>
                  <a:pt x="2893423" y="2406011"/>
                </a:lnTo>
                <a:lnTo>
                  <a:pt x="2888197" y="2419074"/>
                </a:lnTo>
                <a:lnTo>
                  <a:pt x="2884411" y="2413773"/>
                </a:lnTo>
                <a:lnTo>
                  <a:pt x="2880548" y="2409683"/>
                </a:lnTo>
                <a:cubicBezTo>
                  <a:pt x="2877086" y="2409683"/>
                  <a:pt x="2875070" y="2411260"/>
                  <a:pt x="2874501" y="2414416"/>
                </a:cubicBezTo>
                <a:lnTo>
                  <a:pt x="2889225" y="2433347"/>
                </a:lnTo>
                <a:lnTo>
                  <a:pt x="2894676" y="2433347"/>
                </a:lnTo>
                <a:lnTo>
                  <a:pt x="2897995" y="2430138"/>
                </a:lnTo>
                <a:lnTo>
                  <a:pt x="2899742" y="2414416"/>
                </a:lnTo>
                <a:lnTo>
                  <a:pt x="2897639" y="2401795"/>
                </a:lnTo>
                <a:close/>
                <a:moveTo>
                  <a:pt x="5058550" y="2398882"/>
                </a:moveTo>
                <a:cubicBezTo>
                  <a:pt x="5058725" y="2405543"/>
                  <a:pt x="5058900" y="2413255"/>
                  <a:pt x="5059076" y="2422019"/>
                </a:cubicBezTo>
                <a:cubicBezTo>
                  <a:pt x="5059251" y="2430784"/>
                  <a:pt x="5058374" y="2438497"/>
                  <a:pt x="5056446" y="2445157"/>
                </a:cubicBezTo>
                <a:cubicBezTo>
                  <a:pt x="5060653" y="2440950"/>
                  <a:pt x="5062757" y="2434640"/>
                  <a:pt x="5062757" y="2426226"/>
                </a:cubicBezTo>
                <a:lnTo>
                  <a:pt x="5073274" y="2405192"/>
                </a:lnTo>
                <a:lnTo>
                  <a:pt x="5058550" y="2398882"/>
                </a:lnTo>
                <a:close/>
                <a:moveTo>
                  <a:pt x="975136" y="2389904"/>
                </a:moveTo>
                <a:lnTo>
                  <a:pt x="958309" y="2417249"/>
                </a:lnTo>
                <a:cubicBezTo>
                  <a:pt x="962516" y="2423910"/>
                  <a:pt x="964619" y="2431622"/>
                  <a:pt x="964619" y="2440386"/>
                </a:cubicBezTo>
                <a:cubicBezTo>
                  <a:pt x="963436" y="2440299"/>
                  <a:pt x="962122" y="2440474"/>
                  <a:pt x="960675" y="2440912"/>
                </a:cubicBezTo>
                <a:cubicBezTo>
                  <a:pt x="959229" y="2441350"/>
                  <a:pt x="958440" y="2442577"/>
                  <a:pt x="958309" y="2444593"/>
                </a:cubicBezTo>
                <a:cubicBezTo>
                  <a:pt x="958440" y="2446697"/>
                  <a:pt x="959229" y="2448800"/>
                  <a:pt x="960675" y="2450904"/>
                </a:cubicBezTo>
                <a:cubicBezTo>
                  <a:pt x="962122" y="2453007"/>
                  <a:pt x="963436" y="2455110"/>
                  <a:pt x="964619" y="2457214"/>
                </a:cubicBezTo>
                <a:lnTo>
                  <a:pt x="979343" y="2463524"/>
                </a:lnTo>
                <a:lnTo>
                  <a:pt x="981447" y="2457214"/>
                </a:lnTo>
                <a:lnTo>
                  <a:pt x="970930" y="2448800"/>
                </a:lnTo>
                <a:cubicBezTo>
                  <a:pt x="970886" y="2445557"/>
                  <a:pt x="971499" y="2442577"/>
                  <a:pt x="972770" y="2439861"/>
                </a:cubicBezTo>
                <a:cubicBezTo>
                  <a:pt x="974041" y="2437144"/>
                  <a:pt x="976232" y="2435216"/>
                  <a:pt x="979343" y="2434076"/>
                </a:cubicBezTo>
                <a:cubicBezTo>
                  <a:pt x="979562" y="2426714"/>
                  <a:pt x="979650" y="2419352"/>
                  <a:pt x="979606" y="2411990"/>
                </a:cubicBezTo>
                <a:cubicBezTo>
                  <a:pt x="979562" y="2404628"/>
                  <a:pt x="978072" y="2397266"/>
                  <a:pt x="975136" y="2389904"/>
                </a:cubicBezTo>
                <a:close/>
                <a:moveTo>
                  <a:pt x="401756" y="2388841"/>
                </a:moveTo>
                <a:cubicBezTo>
                  <a:pt x="401669" y="2390024"/>
                  <a:pt x="401844" y="2391339"/>
                  <a:pt x="402282" y="2392785"/>
                </a:cubicBezTo>
                <a:cubicBezTo>
                  <a:pt x="402721" y="2394231"/>
                  <a:pt x="403948" y="2395020"/>
                  <a:pt x="405963" y="2395151"/>
                </a:cubicBezTo>
                <a:lnTo>
                  <a:pt x="410170" y="2395151"/>
                </a:lnTo>
                <a:cubicBezTo>
                  <a:pt x="410083" y="2393048"/>
                  <a:pt x="409206" y="2391470"/>
                  <a:pt x="407541" y="2390418"/>
                </a:cubicBezTo>
                <a:cubicBezTo>
                  <a:pt x="405876" y="2389367"/>
                  <a:pt x="403948" y="2388841"/>
                  <a:pt x="401756" y="2388841"/>
                </a:cubicBezTo>
                <a:close/>
                <a:moveTo>
                  <a:pt x="2396225" y="2382595"/>
                </a:moveTo>
                <a:cubicBezTo>
                  <a:pt x="2395875" y="2384698"/>
                  <a:pt x="2396576" y="2386802"/>
                  <a:pt x="2398329" y="2388905"/>
                </a:cubicBezTo>
                <a:lnTo>
                  <a:pt x="2398329" y="2382595"/>
                </a:lnTo>
                <a:lnTo>
                  <a:pt x="2396225" y="2382595"/>
                </a:lnTo>
                <a:close/>
                <a:moveTo>
                  <a:pt x="2910501" y="2380373"/>
                </a:moveTo>
                <a:lnTo>
                  <a:pt x="2910259" y="2380761"/>
                </a:lnTo>
                <a:lnTo>
                  <a:pt x="2911858" y="2380761"/>
                </a:lnTo>
                <a:lnTo>
                  <a:pt x="2910501" y="2380373"/>
                </a:lnTo>
                <a:close/>
                <a:moveTo>
                  <a:pt x="2913261" y="2375958"/>
                </a:moveTo>
                <a:lnTo>
                  <a:pt x="2912505" y="2377167"/>
                </a:lnTo>
                <a:lnTo>
                  <a:pt x="2912765" y="2378295"/>
                </a:lnTo>
                <a:lnTo>
                  <a:pt x="2913261" y="2375958"/>
                </a:lnTo>
                <a:close/>
                <a:moveTo>
                  <a:pt x="747965" y="2370973"/>
                </a:moveTo>
                <a:lnTo>
                  <a:pt x="743758" y="2379387"/>
                </a:lnTo>
                <a:cubicBezTo>
                  <a:pt x="746212" y="2377283"/>
                  <a:pt x="747615" y="2375180"/>
                  <a:pt x="747965" y="2373076"/>
                </a:cubicBezTo>
                <a:lnTo>
                  <a:pt x="747965" y="2370973"/>
                </a:lnTo>
                <a:close/>
                <a:moveTo>
                  <a:pt x="4548422" y="2367369"/>
                </a:moveTo>
                <a:lnTo>
                  <a:pt x="4544360" y="2368429"/>
                </a:lnTo>
                <a:lnTo>
                  <a:pt x="4538582" y="2374206"/>
                </a:lnTo>
                <a:lnTo>
                  <a:pt x="4540271" y="2375520"/>
                </a:lnTo>
                <a:cubicBezTo>
                  <a:pt x="4541717" y="2375739"/>
                  <a:pt x="4543032" y="2375827"/>
                  <a:pt x="4544215" y="2375783"/>
                </a:cubicBezTo>
                <a:lnTo>
                  <a:pt x="4548422" y="2367369"/>
                </a:lnTo>
                <a:close/>
                <a:moveTo>
                  <a:pt x="4598914" y="2365073"/>
                </a:moveTo>
                <a:lnTo>
                  <a:pt x="4583456" y="2373505"/>
                </a:lnTo>
                <a:lnTo>
                  <a:pt x="4577409" y="2373505"/>
                </a:lnTo>
                <a:lnTo>
                  <a:pt x="4575767" y="2382093"/>
                </a:lnTo>
                <a:cubicBezTo>
                  <a:pt x="4576117" y="2391077"/>
                  <a:pt x="4574890" y="2396248"/>
                  <a:pt x="4572086" y="2397606"/>
                </a:cubicBezTo>
                <a:cubicBezTo>
                  <a:pt x="4569281" y="2398965"/>
                  <a:pt x="4562795" y="2399403"/>
                  <a:pt x="4552629" y="2398921"/>
                </a:cubicBezTo>
                <a:lnTo>
                  <a:pt x="4550525" y="2405231"/>
                </a:lnTo>
                <a:cubicBezTo>
                  <a:pt x="4553155" y="2407860"/>
                  <a:pt x="4555258" y="2411541"/>
                  <a:pt x="4556836" y="2416274"/>
                </a:cubicBezTo>
                <a:cubicBezTo>
                  <a:pt x="4558413" y="2421007"/>
                  <a:pt x="4556310" y="2423636"/>
                  <a:pt x="4550525" y="2424162"/>
                </a:cubicBezTo>
                <a:cubicBezTo>
                  <a:pt x="4549079" y="2424206"/>
                  <a:pt x="4546713" y="2424644"/>
                  <a:pt x="4543426" y="2425477"/>
                </a:cubicBezTo>
                <a:cubicBezTo>
                  <a:pt x="4540139" y="2426309"/>
                  <a:pt x="4538299" y="2427273"/>
                  <a:pt x="4537905" y="2428369"/>
                </a:cubicBezTo>
                <a:lnTo>
                  <a:pt x="4537905" y="2430472"/>
                </a:lnTo>
                <a:lnTo>
                  <a:pt x="4567353" y="2447300"/>
                </a:lnTo>
                <a:cubicBezTo>
                  <a:pt x="4572568" y="2441866"/>
                  <a:pt x="4576336" y="2435380"/>
                  <a:pt x="4578659" y="2427843"/>
                </a:cubicBezTo>
                <a:lnTo>
                  <a:pt x="4580136" y="2418071"/>
                </a:lnTo>
                <a:lnTo>
                  <a:pt x="4577145" y="2419780"/>
                </a:lnTo>
                <a:cubicBezTo>
                  <a:pt x="4577759" y="2411542"/>
                  <a:pt x="4580213" y="2403829"/>
                  <a:pt x="4584507" y="2396643"/>
                </a:cubicBezTo>
                <a:cubicBezTo>
                  <a:pt x="4588802" y="2389456"/>
                  <a:pt x="4591256" y="2381743"/>
                  <a:pt x="4591869" y="2373505"/>
                </a:cubicBezTo>
                <a:lnTo>
                  <a:pt x="4593767" y="2376826"/>
                </a:lnTo>
                <a:lnTo>
                  <a:pt x="4598904" y="2365266"/>
                </a:lnTo>
                <a:lnTo>
                  <a:pt x="4598914" y="2365073"/>
                </a:lnTo>
                <a:close/>
                <a:moveTo>
                  <a:pt x="1383074" y="2363367"/>
                </a:moveTo>
                <a:cubicBezTo>
                  <a:pt x="1381058" y="2363674"/>
                  <a:pt x="1379831" y="2365164"/>
                  <a:pt x="1379393" y="2367837"/>
                </a:cubicBezTo>
                <a:cubicBezTo>
                  <a:pt x="1378955" y="2370511"/>
                  <a:pt x="1378779" y="2372526"/>
                  <a:pt x="1378867" y="2373885"/>
                </a:cubicBezTo>
                <a:cubicBezTo>
                  <a:pt x="1378779" y="2379187"/>
                  <a:pt x="1377377" y="2383832"/>
                  <a:pt x="1374660" y="2387820"/>
                </a:cubicBezTo>
                <a:cubicBezTo>
                  <a:pt x="1371943" y="2391808"/>
                  <a:pt x="1368437" y="2394875"/>
                  <a:pt x="1364143" y="2397023"/>
                </a:cubicBezTo>
                <a:cubicBezTo>
                  <a:pt x="1363880" y="2402193"/>
                  <a:pt x="1362828" y="2407101"/>
                  <a:pt x="1360988" y="2411747"/>
                </a:cubicBezTo>
                <a:cubicBezTo>
                  <a:pt x="1359147" y="2416392"/>
                  <a:pt x="1358095" y="2421300"/>
                  <a:pt x="1357832" y="2426471"/>
                </a:cubicBezTo>
                <a:cubicBezTo>
                  <a:pt x="1364055" y="2419065"/>
                  <a:pt x="1369489" y="2411265"/>
                  <a:pt x="1374134" y="2403070"/>
                </a:cubicBezTo>
                <a:cubicBezTo>
                  <a:pt x="1378779" y="2394875"/>
                  <a:pt x="1383161" y="2386549"/>
                  <a:pt x="1387281" y="2378092"/>
                </a:cubicBezTo>
                <a:cubicBezTo>
                  <a:pt x="1387237" y="2376558"/>
                  <a:pt x="1386799" y="2373841"/>
                  <a:pt x="1385966" y="2369941"/>
                </a:cubicBezTo>
                <a:cubicBezTo>
                  <a:pt x="1385133" y="2366041"/>
                  <a:pt x="1384169" y="2363850"/>
                  <a:pt x="1383074" y="2363367"/>
                </a:cubicBezTo>
                <a:close/>
                <a:moveTo>
                  <a:pt x="2421466" y="2359457"/>
                </a:moveTo>
                <a:cubicBezTo>
                  <a:pt x="2417610" y="2359457"/>
                  <a:pt x="2414806" y="2361560"/>
                  <a:pt x="2413053" y="2365767"/>
                </a:cubicBezTo>
                <a:lnTo>
                  <a:pt x="2419363" y="2365767"/>
                </a:lnTo>
                <a:cubicBezTo>
                  <a:pt x="2419451" y="2364715"/>
                  <a:pt x="2419801" y="2363664"/>
                  <a:pt x="2420415" y="2362612"/>
                </a:cubicBezTo>
                <a:cubicBezTo>
                  <a:pt x="2421028" y="2361560"/>
                  <a:pt x="2421379" y="2360509"/>
                  <a:pt x="2421466" y="2359457"/>
                </a:cubicBezTo>
                <a:close/>
                <a:moveTo>
                  <a:pt x="2878005" y="2357903"/>
                </a:moveTo>
                <a:lnTo>
                  <a:pt x="2875577" y="2374902"/>
                </a:lnTo>
                <a:lnTo>
                  <a:pt x="2874910" y="2375824"/>
                </a:lnTo>
                <a:lnTo>
                  <a:pt x="2876078" y="2385756"/>
                </a:lnTo>
                <a:lnTo>
                  <a:pt x="2880333" y="2396393"/>
                </a:lnTo>
                <a:lnTo>
                  <a:pt x="2881688" y="2392328"/>
                </a:lnTo>
                <a:lnTo>
                  <a:pt x="2882975" y="2384607"/>
                </a:lnTo>
                <a:lnTo>
                  <a:pt x="2880047" y="2382264"/>
                </a:lnTo>
                <a:cubicBezTo>
                  <a:pt x="2878601" y="2381212"/>
                  <a:pt x="2877812" y="2380161"/>
                  <a:pt x="2877680" y="2379109"/>
                </a:cubicBezTo>
                <a:cubicBezTo>
                  <a:pt x="2878075" y="2377093"/>
                  <a:pt x="2879915" y="2375866"/>
                  <a:pt x="2883202" y="2375428"/>
                </a:cubicBezTo>
                <a:lnTo>
                  <a:pt x="2884521" y="2375330"/>
                </a:lnTo>
                <a:lnTo>
                  <a:pt x="2887121" y="2359726"/>
                </a:lnTo>
                <a:lnTo>
                  <a:pt x="2878005" y="2357903"/>
                </a:lnTo>
                <a:close/>
                <a:moveTo>
                  <a:pt x="3720663" y="2346129"/>
                </a:moveTo>
                <a:cubicBezTo>
                  <a:pt x="3716194" y="2352264"/>
                  <a:pt x="3711987" y="2358399"/>
                  <a:pt x="3708043" y="2364534"/>
                </a:cubicBezTo>
                <a:cubicBezTo>
                  <a:pt x="3704099" y="2370669"/>
                  <a:pt x="3701995" y="2377856"/>
                  <a:pt x="3701732" y="2386095"/>
                </a:cubicBezTo>
                <a:lnTo>
                  <a:pt x="3694310" y="2393517"/>
                </a:lnTo>
                <a:lnTo>
                  <a:pt x="3704548" y="2399367"/>
                </a:lnTo>
                <a:cubicBezTo>
                  <a:pt x="3709762" y="2393933"/>
                  <a:pt x="3713531" y="2387447"/>
                  <a:pt x="3715854" y="2379910"/>
                </a:cubicBezTo>
                <a:cubicBezTo>
                  <a:pt x="3718176" y="2372373"/>
                  <a:pt x="3719316" y="2364835"/>
                  <a:pt x="3719272" y="2357298"/>
                </a:cubicBezTo>
                <a:lnTo>
                  <a:pt x="3720532" y="2354148"/>
                </a:lnTo>
                <a:lnTo>
                  <a:pt x="3720663" y="2346129"/>
                </a:lnTo>
                <a:close/>
                <a:moveTo>
                  <a:pt x="1250557" y="2344437"/>
                </a:moveTo>
                <a:lnTo>
                  <a:pt x="1242143" y="2369678"/>
                </a:lnTo>
                <a:cubicBezTo>
                  <a:pt x="1241793" y="2369634"/>
                  <a:pt x="1240391" y="2369722"/>
                  <a:pt x="1237936" y="2369941"/>
                </a:cubicBezTo>
                <a:cubicBezTo>
                  <a:pt x="1235482" y="2370160"/>
                  <a:pt x="1234080" y="2370773"/>
                  <a:pt x="1233730" y="2371781"/>
                </a:cubicBezTo>
                <a:cubicBezTo>
                  <a:pt x="1234168" y="2374016"/>
                  <a:pt x="1236446" y="2376383"/>
                  <a:pt x="1240566" y="2378880"/>
                </a:cubicBezTo>
                <a:cubicBezTo>
                  <a:pt x="1244685" y="2381378"/>
                  <a:pt x="1248015" y="2383219"/>
                  <a:pt x="1250557" y="2384402"/>
                </a:cubicBezTo>
                <a:lnTo>
                  <a:pt x="1265281" y="2363367"/>
                </a:lnTo>
                <a:lnTo>
                  <a:pt x="1250557" y="2344437"/>
                </a:lnTo>
                <a:close/>
                <a:moveTo>
                  <a:pt x="2434087" y="2327905"/>
                </a:moveTo>
                <a:lnTo>
                  <a:pt x="2434087" y="2338422"/>
                </a:lnTo>
                <a:lnTo>
                  <a:pt x="2419363" y="2338422"/>
                </a:lnTo>
                <a:lnTo>
                  <a:pt x="2419363" y="2346836"/>
                </a:lnTo>
                <a:lnTo>
                  <a:pt x="2423570" y="2353146"/>
                </a:lnTo>
                <a:lnTo>
                  <a:pt x="2440397" y="2338422"/>
                </a:lnTo>
                <a:lnTo>
                  <a:pt x="2440397" y="2330009"/>
                </a:lnTo>
                <a:lnTo>
                  <a:pt x="2434087" y="2327905"/>
                </a:lnTo>
                <a:close/>
                <a:moveTo>
                  <a:pt x="2897849" y="2327018"/>
                </a:moveTo>
                <a:lnTo>
                  <a:pt x="2891328" y="2330278"/>
                </a:lnTo>
                <a:lnTo>
                  <a:pt x="2882915" y="2345002"/>
                </a:lnTo>
                <a:lnTo>
                  <a:pt x="2893432" y="2340795"/>
                </a:lnTo>
                <a:lnTo>
                  <a:pt x="2899742" y="2330278"/>
                </a:lnTo>
                <a:lnTo>
                  <a:pt x="2899742" y="2329385"/>
                </a:lnTo>
                <a:lnTo>
                  <a:pt x="2897849" y="2327018"/>
                </a:lnTo>
                <a:close/>
                <a:moveTo>
                  <a:pt x="538480" y="2319427"/>
                </a:moveTo>
                <a:cubicBezTo>
                  <a:pt x="538524" y="2320698"/>
                  <a:pt x="538962" y="2322363"/>
                  <a:pt x="539795" y="2324423"/>
                </a:cubicBezTo>
                <a:cubicBezTo>
                  <a:pt x="540627" y="2326483"/>
                  <a:pt x="541591" y="2327622"/>
                  <a:pt x="542687" y="2327841"/>
                </a:cubicBezTo>
                <a:cubicBezTo>
                  <a:pt x="544703" y="2327710"/>
                  <a:pt x="545930" y="2326921"/>
                  <a:pt x="546368" y="2325475"/>
                </a:cubicBezTo>
                <a:cubicBezTo>
                  <a:pt x="546806" y="2324029"/>
                  <a:pt x="546981" y="2322714"/>
                  <a:pt x="546894" y="2321531"/>
                </a:cubicBezTo>
                <a:lnTo>
                  <a:pt x="538480" y="2319427"/>
                </a:lnTo>
                <a:close/>
                <a:moveTo>
                  <a:pt x="1019309" y="2316284"/>
                </a:moveTo>
                <a:cubicBezTo>
                  <a:pt x="1018958" y="2318387"/>
                  <a:pt x="1019659" y="2320491"/>
                  <a:pt x="1021412" y="2322594"/>
                </a:cubicBezTo>
                <a:lnTo>
                  <a:pt x="1021412" y="2316284"/>
                </a:lnTo>
                <a:lnTo>
                  <a:pt x="1019309" y="2316284"/>
                </a:lnTo>
                <a:close/>
                <a:moveTo>
                  <a:pt x="2448810" y="2306871"/>
                </a:moveTo>
                <a:lnTo>
                  <a:pt x="2442501" y="2308974"/>
                </a:lnTo>
                <a:lnTo>
                  <a:pt x="2442501" y="2325802"/>
                </a:lnTo>
                <a:cubicBezTo>
                  <a:pt x="2445524" y="2323567"/>
                  <a:pt x="2447364" y="2320675"/>
                  <a:pt x="2448022" y="2317125"/>
                </a:cubicBezTo>
                <a:cubicBezTo>
                  <a:pt x="2448679" y="2313575"/>
                  <a:pt x="2448942" y="2310158"/>
                  <a:pt x="2448810" y="2306871"/>
                </a:cubicBezTo>
                <a:close/>
                <a:moveTo>
                  <a:pt x="319722" y="2294186"/>
                </a:moveTo>
                <a:lnTo>
                  <a:pt x="319722" y="2304703"/>
                </a:lnTo>
                <a:cubicBezTo>
                  <a:pt x="319810" y="2307727"/>
                  <a:pt x="320686" y="2309568"/>
                  <a:pt x="322352" y="2310225"/>
                </a:cubicBezTo>
                <a:cubicBezTo>
                  <a:pt x="324017" y="2310882"/>
                  <a:pt x="325945" y="2311145"/>
                  <a:pt x="328136" y="2311014"/>
                </a:cubicBezTo>
                <a:lnTo>
                  <a:pt x="319722" y="2294186"/>
                </a:lnTo>
                <a:close/>
                <a:moveTo>
                  <a:pt x="1044550" y="2293146"/>
                </a:moveTo>
                <a:cubicBezTo>
                  <a:pt x="1040694" y="2293146"/>
                  <a:pt x="1037889" y="2295249"/>
                  <a:pt x="1036136" y="2299456"/>
                </a:cubicBezTo>
                <a:lnTo>
                  <a:pt x="1042446" y="2299456"/>
                </a:lnTo>
                <a:cubicBezTo>
                  <a:pt x="1042534" y="2298404"/>
                  <a:pt x="1042885" y="2297353"/>
                  <a:pt x="1043498" y="2296301"/>
                </a:cubicBezTo>
                <a:cubicBezTo>
                  <a:pt x="1044112" y="2295249"/>
                  <a:pt x="1044462" y="2294198"/>
                  <a:pt x="1044550" y="2293146"/>
                </a:cubicBezTo>
                <a:close/>
                <a:moveTo>
                  <a:pt x="2925886" y="2280264"/>
                </a:moveTo>
                <a:lnTo>
                  <a:pt x="2924983" y="2288209"/>
                </a:lnTo>
                <a:lnTo>
                  <a:pt x="2927223" y="2281489"/>
                </a:lnTo>
                <a:lnTo>
                  <a:pt x="2925886" y="2280264"/>
                </a:lnTo>
                <a:close/>
                <a:moveTo>
                  <a:pt x="471170" y="2279462"/>
                </a:moveTo>
                <a:cubicBezTo>
                  <a:pt x="464860" y="2279637"/>
                  <a:pt x="460127" y="2281916"/>
                  <a:pt x="456972" y="2286298"/>
                </a:cubicBezTo>
                <a:cubicBezTo>
                  <a:pt x="453817" y="2290680"/>
                  <a:pt x="452239" y="2296114"/>
                  <a:pt x="452239" y="2302600"/>
                </a:cubicBezTo>
                <a:lnTo>
                  <a:pt x="452239" y="2304703"/>
                </a:lnTo>
                <a:cubicBezTo>
                  <a:pt x="451801" y="2304660"/>
                  <a:pt x="450048" y="2304747"/>
                  <a:pt x="446980" y="2304966"/>
                </a:cubicBezTo>
                <a:cubicBezTo>
                  <a:pt x="443913" y="2305185"/>
                  <a:pt x="442160" y="2305799"/>
                  <a:pt x="441722" y="2306807"/>
                </a:cubicBezTo>
                <a:cubicBezTo>
                  <a:pt x="442379" y="2307902"/>
                  <a:pt x="445271" y="2308866"/>
                  <a:pt x="450398" y="2309699"/>
                </a:cubicBezTo>
                <a:cubicBezTo>
                  <a:pt x="455526" y="2310532"/>
                  <a:pt x="458944" y="2310970"/>
                  <a:pt x="460653" y="2311014"/>
                </a:cubicBezTo>
                <a:lnTo>
                  <a:pt x="473273" y="2300496"/>
                </a:lnTo>
                <a:cubicBezTo>
                  <a:pt x="470162" y="2300234"/>
                  <a:pt x="467971" y="2298656"/>
                  <a:pt x="466700" y="2295764"/>
                </a:cubicBezTo>
                <a:cubicBezTo>
                  <a:pt x="465429" y="2292871"/>
                  <a:pt x="464816" y="2290242"/>
                  <a:pt x="464860" y="2287876"/>
                </a:cubicBezTo>
                <a:lnTo>
                  <a:pt x="471170" y="2279462"/>
                </a:lnTo>
                <a:close/>
                <a:moveTo>
                  <a:pt x="1965552" y="2275940"/>
                </a:moveTo>
                <a:lnTo>
                  <a:pt x="1963822" y="2276884"/>
                </a:lnTo>
                <a:lnTo>
                  <a:pt x="1965790" y="2285742"/>
                </a:lnTo>
                <a:lnTo>
                  <a:pt x="1967703" y="2278091"/>
                </a:lnTo>
                <a:lnTo>
                  <a:pt x="1965552" y="2275940"/>
                </a:lnTo>
                <a:close/>
                <a:moveTo>
                  <a:pt x="340757" y="2271048"/>
                </a:moveTo>
                <a:cubicBezTo>
                  <a:pt x="339793" y="2271136"/>
                  <a:pt x="339092" y="2271487"/>
                  <a:pt x="338653" y="2272100"/>
                </a:cubicBezTo>
                <a:cubicBezTo>
                  <a:pt x="338215" y="2272714"/>
                  <a:pt x="337514" y="2273064"/>
                  <a:pt x="336550" y="2273152"/>
                </a:cubicBezTo>
                <a:cubicBezTo>
                  <a:pt x="336594" y="2274423"/>
                  <a:pt x="337032" y="2276088"/>
                  <a:pt x="337865" y="2278147"/>
                </a:cubicBezTo>
                <a:cubicBezTo>
                  <a:pt x="338697" y="2280207"/>
                  <a:pt x="339661" y="2281346"/>
                  <a:pt x="340757" y="2281565"/>
                </a:cubicBezTo>
                <a:cubicBezTo>
                  <a:pt x="342773" y="2281434"/>
                  <a:pt x="344000" y="2280645"/>
                  <a:pt x="344438" y="2279199"/>
                </a:cubicBezTo>
                <a:cubicBezTo>
                  <a:pt x="344876" y="2277753"/>
                  <a:pt x="345051" y="2276438"/>
                  <a:pt x="344964" y="2275255"/>
                </a:cubicBezTo>
                <a:cubicBezTo>
                  <a:pt x="344613" y="2272801"/>
                  <a:pt x="343211" y="2271399"/>
                  <a:pt x="340757" y="2271048"/>
                </a:cubicBezTo>
                <a:close/>
                <a:moveTo>
                  <a:pt x="1280005" y="2270816"/>
                </a:moveTo>
                <a:cubicBezTo>
                  <a:pt x="1271241" y="2287293"/>
                  <a:pt x="1263528" y="2304822"/>
                  <a:pt x="1256867" y="2323402"/>
                </a:cubicBezTo>
                <a:cubicBezTo>
                  <a:pt x="1257963" y="2327697"/>
                  <a:pt x="1259979" y="2331202"/>
                  <a:pt x="1262915" y="2333919"/>
                </a:cubicBezTo>
                <a:cubicBezTo>
                  <a:pt x="1265851" y="2336636"/>
                  <a:pt x="1269444" y="2338039"/>
                  <a:pt x="1273695" y="2338126"/>
                </a:cubicBezTo>
                <a:cubicBezTo>
                  <a:pt x="1275886" y="2331641"/>
                  <a:pt x="1278866" y="2322000"/>
                  <a:pt x="1282635" y="2309204"/>
                </a:cubicBezTo>
                <a:cubicBezTo>
                  <a:pt x="1286403" y="2296408"/>
                  <a:pt x="1290435" y="2287819"/>
                  <a:pt x="1294729" y="2283437"/>
                </a:cubicBezTo>
                <a:lnTo>
                  <a:pt x="1280005" y="2270816"/>
                </a:lnTo>
                <a:close/>
                <a:moveTo>
                  <a:pt x="5125860" y="2266365"/>
                </a:moveTo>
                <a:lnTo>
                  <a:pt x="5123756" y="2281089"/>
                </a:lnTo>
                <a:cubicBezTo>
                  <a:pt x="5120557" y="2284376"/>
                  <a:pt x="5117490" y="2288320"/>
                  <a:pt x="5114554" y="2292921"/>
                </a:cubicBezTo>
                <a:cubicBezTo>
                  <a:pt x="5111618" y="2297522"/>
                  <a:pt x="5109076" y="2301992"/>
                  <a:pt x="5106929" y="2306330"/>
                </a:cubicBezTo>
                <a:cubicBezTo>
                  <a:pt x="5107279" y="2315095"/>
                  <a:pt x="5104475" y="2322807"/>
                  <a:pt x="5098515" y="2329468"/>
                </a:cubicBezTo>
                <a:cubicBezTo>
                  <a:pt x="5096061" y="2327759"/>
                  <a:pt x="5093607" y="2328022"/>
                  <a:pt x="5091153" y="2330257"/>
                </a:cubicBezTo>
                <a:cubicBezTo>
                  <a:pt x="5088699" y="2332492"/>
                  <a:pt x="5088348" y="2334332"/>
                  <a:pt x="5090101" y="2335779"/>
                </a:cubicBezTo>
                <a:lnTo>
                  <a:pt x="5077481" y="2350503"/>
                </a:lnTo>
                <a:lnTo>
                  <a:pt x="5071170" y="2371537"/>
                </a:lnTo>
                <a:lnTo>
                  <a:pt x="5066964" y="2371537"/>
                </a:lnTo>
                <a:lnTo>
                  <a:pt x="5066964" y="2386261"/>
                </a:lnTo>
                <a:lnTo>
                  <a:pt x="5077481" y="2390468"/>
                </a:lnTo>
                <a:cubicBezTo>
                  <a:pt x="5076517" y="2389329"/>
                  <a:pt x="5076341" y="2388452"/>
                  <a:pt x="5076955" y="2387839"/>
                </a:cubicBezTo>
                <a:cubicBezTo>
                  <a:pt x="5077568" y="2387225"/>
                  <a:pt x="5078445" y="2387400"/>
                  <a:pt x="5079584" y="2388365"/>
                </a:cubicBezTo>
                <a:lnTo>
                  <a:pt x="5083791" y="2379951"/>
                </a:lnTo>
                <a:cubicBezTo>
                  <a:pt x="5084974" y="2380608"/>
                  <a:pt x="5086289" y="2379819"/>
                  <a:pt x="5087735" y="2377584"/>
                </a:cubicBezTo>
                <a:cubicBezTo>
                  <a:pt x="5089181" y="2375349"/>
                  <a:pt x="5089970" y="2374035"/>
                  <a:pt x="5090101" y="2373640"/>
                </a:cubicBezTo>
                <a:lnTo>
                  <a:pt x="5104825" y="2348399"/>
                </a:lnTo>
                <a:cubicBezTo>
                  <a:pt x="5105220" y="2342702"/>
                  <a:pt x="5107586" y="2333062"/>
                  <a:pt x="5111924" y="2319477"/>
                </a:cubicBezTo>
                <a:cubicBezTo>
                  <a:pt x="5116263" y="2305892"/>
                  <a:pt x="5120207" y="2297303"/>
                  <a:pt x="5123756" y="2293710"/>
                </a:cubicBezTo>
                <a:lnTo>
                  <a:pt x="5134273" y="2300020"/>
                </a:lnTo>
                <a:cubicBezTo>
                  <a:pt x="5135238" y="2295682"/>
                  <a:pt x="5136465" y="2291212"/>
                  <a:pt x="5137955" y="2286611"/>
                </a:cubicBezTo>
                <a:cubicBezTo>
                  <a:pt x="5139444" y="2282009"/>
                  <a:pt x="5141723" y="2278066"/>
                  <a:pt x="5144791" y="2274779"/>
                </a:cubicBezTo>
                <a:lnTo>
                  <a:pt x="5134273" y="2272676"/>
                </a:lnTo>
                <a:lnTo>
                  <a:pt x="5125860" y="2266365"/>
                </a:lnTo>
                <a:close/>
                <a:moveTo>
                  <a:pt x="2927493" y="2266121"/>
                </a:moveTo>
                <a:lnTo>
                  <a:pt x="2927161" y="2269046"/>
                </a:lnTo>
                <a:lnTo>
                  <a:pt x="2928163" y="2267627"/>
                </a:lnTo>
                <a:lnTo>
                  <a:pt x="2927493" y="2266121"/>
                </a:lnTo>
                <a:close/>
                <a:moveTo>
                  <a:pt x="1057170" y="2261594"/>
                </a:moveTo>
                <a:lnTo>
                  <a:pt x="1057170" y="2272111"/>
                </a:lnTo>
                <a:lnTo>
                  <a:pt x="1042446" y="2272111"/>
                </a:lnTo>
                <a:lnTo>
                  <a:pt x="1042446" y="2280525"/>
                </a:lnTo>
                <a:lnTo>
                  <a:pt x="1046653" y="2286835"/>
                </a:lnTo>
                <a:lnTo>
                  <a:pt x="1063481" y="2272111"/>
                </a:lnTo>
                <a:lnTo>
                  <a:pt x="1063481" y="2263698"/>
                </a:lnTo>
                <a:lnTo>
                  <a:pt x="1057170" y="2261594"/>
                </a:lnTo>
                <a:close/>
                <a:moveTo>
                  <a:pt x="3783685" y="2259000"/>
                </a:moveTo>
                <a:lnTo>
                  <a:pt x="3781463" y="2263196"/>
                </a:lnTo>
                <a:lnTo>
                  <a:pt x="3781663" y="2264095"/>
                </a:lnTo>
                <a:lnTo>
                  <a:pt x="3783685" y="2259000"/>
                </a:lnTo>
                <a:close/>
                <a:moveTo>
                  <a:pt x="2021845" y="2257283"/>
                </a:moveTo>
                <a:lnTo>
                  <a:pt x="2015737" y="2266746"/>
                </a:lnTo>
                <a:lnTo>
                  <a:pt x="2020498" y="2263487"/>
                </a:lnTo>
                <a:cubicBezTo>
                  <a:pt x="2022559" y="2262217"/>
                  <a:pt x="2023698" y="2260551"/>
                  <a:pt x="2023917" y="2258492"/>
                </a:cubicBezTo>
                <a:lnTo>
                  <a:pt x="2021845" y="2257283"/>
                </a:lnTo>
                <a:close/>
                <a:moveTo>
                  <a:pt x="2465638" y="2256388"/>
                </a:moveTo>
                <a:cubicBezTo>
                  <a:pt x="2463622" y="2263049"/>
                  <a:pt x="2461343" y="2269184"/>
                  <a:pt x="2458802" y="2274793"/>
                </a:cubicBezTo>
                <a:cubicBezTo>
                  <a:pt x="2456260" y="2280403"/>
                  <a:pt x="2452930" y="2283382"/>
                  <a:pt x="2448810" y="2283733"/>
                </a:cubicBezTo>
                <a:cubicBezTo>
                  <a:pt x="2448942" y="2285354"/>
                  <a:pt x="2449731" y="2288422"/>
                  <a:pt x="2451177" y="2292936"/>
                </a:cubicBezTo>
                <a:cubicBezTo>
                  <a:pt x="2452623" y="2297449"/>
                  <a:pt x="2453937" y="2299991"/>
                  <a:pt x="2455121" y="2300561"/>
                </a:cubicBezTo>
                <a:cubicBezTo>
                  <a:pt x="2456129" y="2300429"/>
                  <a:pt x="2456742" y="2299640"/>
                  <a:pt x="2456961" y="2298194"/>
                </a:cubicBezTo>
                <a:cubicBezTo>
                  <a:pt x="2457180" y="2296748"/>
                  <a:pt x="2457268" y="2295433"/>
                  <a:pt x="2457224" y="2294250"/>
                </a:cubicBezTo>
                <a:cubicBezTo>
                  <a:pt x="2460686" y="2289649"/>
                  <a:pt x="2464279" y="2283602"/>
                  <a:pt x="2468004" y="2276108"/>
                </a:cubicBezTo>
                <a:cubicBezTo>
                  <a:pt x="2471729" y="2268615"/>
                  <a:pt x="2473745" y="2262041"/>
                  <a:pt x="2474052" y="2256388"/>
                </a:cubicBezTo>
                <a:lnTo>
                  <a:pt x="2465638" y="2256388"/>
                </a:lnTo>
                <a:close/>
                <a:moveTo>
                  <a:pt x="4617892" y="2252752"/>
                </a:moveTo>
                <a:lnTo>
                  <a:pt x="4616521" y="2255887"/>
                </a:lnTo>
                <a:lnTo>
                  <a:pt x="4615394" y="2257890"/>
                </a:lnTo>
                <a:lnTo>
                  <a:pt x="4617111" y="2259919"/>
                </a:lnTo>
                <a:cubicBezTo>
                  <a:pt x="4619126" y="2259788"/>
                  <a:pt x="4620353" y="2258999"/>
                  <a:pt x="4620792" y="2257553"/>
                </a:cubicBezTo>
                <a:cubicBezTo>
                  <a:pt x="4621230" y="2256107"/>
                  <a:pt x="4621405" y="2254792"/>
                  <a:pt x="4621318" y="2253609"/>
                </a:cubicBezTo>
                <a:lnTo>
                  <a:pt x="4617892" y="2252752"/>
                </a:lnTo>
                <a:close/>
                <a:moveTo>
                  <a:pt x="586859" y="2250014"/>
                </a:moveTo>
                <a:cubicBezTo>
                  <a:pt x="579891" y="2250584"/>
                  <a:pt x="575947" y="2254177"/>
                  <a:pt x="575027" y="2260794"/>
                </a:cubicBezTo>
                <a:cubicBezTo>
                  <a:pt x="574107" y="2267411"/>
                  <a:pt x="573844" y="2273634"/>
                  <a:pt x="574238" y="2279462"/>
                </a:cubicBezTo>
                <a:cubicBezTo>
                  <a:pt x="570952" y="2279462"/>
                  <a:pt x="567534" y="2279988"/>
                  <a:pt x="563984" y="2281040"/>
                </a:cubicBezTo>
                <a:cubicBezTo>
                  <a:pt x="560434" y="2282091"/>
                  <a:pt x="557542" y="2283669"/>
                  <a:pt x="555307" y="2285772"/>
                </a:cubicBezTo>
                <a:lnTo>
                  <a:pt x="559514" y="2304703"/>
                </a:lnTo>
                <a:cubicBezTo>
                  <a:pt x="560522" y="2299050"/>
                  <a:pt x="562713" y="2293529"/>
                  <a:pt x="566087" y="2288139"/>
                </a:cubicBezTo>
                <a:cubicBezTo>
                  <a:pt x="569462" y="2282749"/>
                  <a:pt x="574282" y="2279856"/>
                  <a:pt x="580549" y="2279462"/>
                </a:cubicBezTo>
                <a:cubicBezTo>
                  <a:pt x="580812" y="2274291"/>
                  <a:pt x="581863" y="2269383"/>
                  <a:pt x="583704" y="2264738"/>
                </a:cubicBezTo>
                <a:cubicBezTo>
                  <a:pt x="585544" y="2260093"/>
                  <a:pt x="586596" y="2255185"/>
                  <a:pt x="586859" y="2250014"/>
                </a:cubicBezTo>
                <a:close/>
                <a:moveTo>
                  <a:pt x="5159515" y="2245331"/>
                </a:moveTo>
                <a:cubicBezTo>
                  <a:pt x="5159865" y="2247785"/>
                  <a:pt x="5159164" y="2249187"/>
                  <a:pt x="5157411" y="2249538"/>
                </a:cubicBezTo>
                <a:lnTo>
                  <a:pt x="5155308" y="2266365"/>
                </a:lnTo>
                <a:lnTo>
                  <a:pt x="5157411" y="2272676"/>
                </a:lnTo>
                <a:cubicBezTo>
                  <a:pt x="5159602" y="2269433"/>
                  <a:pt x="5161531" y="2265927"/>
                  <a:pt x="5163196" y="2262158"/>
                </a:cubicBezTo>
                <a:cubicBezTo>
                  <a:pt x="5164861" y="2258390"/>
                  <a:pt x="5165737" y="2254884"/>
                  <a:pt x="5165825" y="2251641"/>
                </a:cubicBezTo>
                <a:cubicBezTo>
                  <a:pt x="5165825" y="2247434"/>
                  <a:pt x="5163722" y="2245331"/>
                  <a:pt x="5159515" y="2245331"/>
                </a:cubicBezTo>
                <a:close/>
                <a:moveTo>
                  <a:pt x="1128687" y="2242663"/>
                </a:moveTo>
                <a:lnTo>
                  <a:pt x="1126638" y="2258717"/>
                </a:lnTo>
                <a:lnTo>
                  <a:pt x="1132143" y="2245704"/>
                </a:lnTo>
                <a:lnTo>
                  <a:pt x="1128687" y="2242663"/>
                </a:lnTo>
                <a:close/>
                <a:moveTo>
                  <a:pt x="1995373" y="2241126"/>
                </a:moveTo>
                <a:cubicBezTo>
                  <a:pt x="1988406" y="2241696"/>
                  <a:pt x="1984462" y="2245289"/>
                  <a:pt x="1983542" y="2251906"/>
                </a:cubicBezTo>
                <a:lnTo>
                  <a:pt x="1982993" y="2264892"/>
                </a:lnTo>
                <a:lnTo>
                  <a:pt x="1989485" y="2268602"/>
                </a:lnTo>
                <a:lnTo>
                  <a:pt x="1992218" y="2255850"/>
                </a:lnTo>
                <a:cubicBezTo>
                  <a:pt x="1994059" y="2251205"/>
                  <a:pt x="1995110" y="2246297"/>
                  <a:pt x="1995373" y="2241126"/>
                </a:cubicBezTo>
                <a:close/>
                <a:moveTo>
                  <a:pt x="1071895" y="2240560"/>
                </a:moveTo>
                <a:lnTo>
                  <a:pt x="1065584" y="2242663"/>
                </a:lnTo>
                <a:lnTo>
                  <a:pt x="1065584" y="2259491"/>
                </a:lnTo>
                <a:cubicBezTo>
                  <a:pt x="1068608" y="2257256"/>
                  <a:pt x="1070448" y="2254364"/>
                  <a:pt x="1071106" y="2250814"/>
                </a:cubicBezTo>
                <a:cubicBezTo>
                  <a:pt x="1071763" y="2247264"/>
                  <a:pt x="1072026" y="2243847"/>
                  <a:pt x="1071895" y="2240560"/>
                </a:cubicBezTo>
                <a:close/>
                <a:moveTo>
                  <a:pt x="5140584" y="2239020"/>
                </a:moveTo>
                <a:lnTo>
                  <a:pt x="5140584" y="2247434"/>
                </a:lnTo>
                <a:cubicBezTo>
                  <a:pt x="5141679" y="2246295"/>
                  <a:pt x="5142643" y="2244892"/>
                  <a:pt x="5143476" y="2243227"/>
                </a:cubicBezTo>
                <a:cubicBezTo>
                  <a:pt x="5144309" y="2241562"/>
                  <a:pt x="5144747" y="2240160"/>
                  <a:pt x="5144791" y="2239020"/>
                </a:cubicBezTo>
                <a:lnTo>
                  <a:pt x="5140584" y="2239020"/>
                </a:lnTo>
                <a:close/>
                <a:moveTo>
                  <a:pt x="498515" y="2214255"/>
                </a:moveTo>
                <a:cubicBezTo>
                  <a:pt x="496499" y="2214562"/>
                  <a:pt x="495272" y="2216052"/>
                  <a:pt x="494834" y="2218725"/>
                </a:cubicBezTo>
                <a:cubicBezTo>
                  <a:pt x="494395" y="2221399"/>
                  <a:pt x="494220" y="2223414"/>
                  <a:pt x="494308" y="2224773"/>
                </a:cubicBezTo>
                <a:cubicBezTo>
                  <a:pt x="494220" y="2230075"/>
                  <a:pt x="492818" y="2234720"/>
                  <a:pt x="490101" y="2238708"/>
                </a:cubicBezTo>
                <a:cubicBezTo>
                  <a:pt x="487384" y="2242696"/>
                  <a:pt x="483878" y="2245763"/>
                  <a:pt x="479584" y="2247911"/>
                </a:cubicBezTo>
                <a:cubicBezTo>
                  <a:pt x="479321" y="2253081"/>
                  <a:pt x="478269" y="2257989"/>
                  <a:pt x="476428" y="2262635"/>
                </a:cubicBezTo>
                <a:cubicBezTo>
                  <a:pt x="474588" y="2267280"/>
                  <a:pt x="473536" y="2272188"/>
                  <a:pt x="473273" y="2277359"/>
                </a:cubicBezTo>
                <a:cubicBezTo>
                  <a:pt x="479496" y="2269953"/>
                  <a:pt x="484930" y="2262153"/>
                  <a:pt x="489575" y="2253958"/>
                </a:cubicBezTo>
                <a:cubicBezTo>
                  <a:pt x="494220" y="2245763"/>
                  <a:pt x="498602" y="2237437"/>
                  <a:pt x="502721" y="2228980"/>
                </a:cubicBezTo>
                <a:cubicBezTo>
                  <a:pt x="502678" y="2227446"/>
                  <a:pt x="502239" y="2224729"/>
                  <a:pt x="501407" y="2220829"/>
                </a:cubicBezTo>
                <a:cubicBezTo>
                  <a:pt x="500574" y="2216929"/>
                  <a:pt x="499610" y="2214738"/>
                  <a:pt x="498515" y="2214255"/>
                </a:cubicBezTo>
                <a:close/>
                <a:moveTo>
                  <a:pt x="2041702" y="2213392"/>
                </a:moveTo>
                <a:lnTo>
                  <a:pt x="2039219" y="2214988"/>
                </a:lnTo>
                <a:lnTo>
                  <a:pt x="2034942" y="2227717"/>
                </a:lnTo>
                <a:lnTo>
                  <a:pt x="2041702" y="2213392"/>
                </a:lnTo>
                <a:close/>
                <a:moveTo>
                  <a:pt x="1319970" y="2197196"/>
                </a:moveTo>
                <a:lnTo>
                  <a:pt x="1309453" y="2209817"/>
                </a:lnTo>
                <a:lnTo>
                  <a:pt x="1309453" y="2216127"/>
                </a:lnTo>
                <a:lnTo>
                  <a:pt x="1313660" y="2216127"/>
                </a:lnTo>
                <a:cubicBezTo>
                  <a:pt x="1317779" y="2216302"/>
                  <a:pt x="1320584" y="2215952"/>
                  <a:pt x="1322074" y="2215075"/>
                </a:cubicBezTo>
                <a:cubicBezTo>
                  <a:pt x="1323564" y="2214199"/>
                  <a:pt x="1324265" y="2211745"/>
                  <a:pt x="1324177" y="2207713"/>
                </a:cubicBezTo>
                <a:lnTo>
                  <a:pt x="1319970" y="2197196"/>
                </a:lnTo>
                <a:close/>
                <a:moveTo>
                  <a:pt x="365998" y="2195325"/>
                </a:moveTo>
                <a:lnTo>
                  <a:pt x="357584" y="2220566"/>
                </a:lnTo>
                <a:cubicBezTo>
                  <a:pt x="357234" y="2220522"/>
                  <a:pt x="355831" y="2220610"/>
                  <a:pt x="353377" y="2220829"/>
                </a:cubicBezTo>
                <a:cubicBezTo>
                  <a:pt x="350923" y="2221048"/>
                  <a:pt x="349521" y="2221661"/>
                  <a:pt x="349171" y="2222669"/>
                </a:cubicBezTo>
                <a:cubicBezTo>
                  <a:pt x="349609" y="2224904"/>
                  <a:pt x="351887" y="2227271"/>
                  <a:pt x="356007" y="2229768"/>
                </a:cubicBezTo>
                <a:cubicBezTo>
                  <a:pt x="360126" y="2232266"/>
                  <a:pt x="363456" y="2234107"/>
                  <a:pt x="365998" y="2235290"/>
                </a:cubicBezTo>
                <a:lnTo>
                  <a:pt x="380722" y="2214255"/>
                </a:lnTo>
                <a:lnTo>
                  <a:pt x="365998" y="2195325"/>
                </a:lnTo>
                <a:close/>
                <a:moveTo>
                  <a:pt x="1088722" y="2190077"/>
                </a:moveTo>
                <a:cubicBezTo>
                  <a:pt x="1086706" y="2196738"/>
                  <a:pt x="1084428" y="2202873"/>
                  <a:pt x="1081886" y="2208482"/>
                </a:cubicBezTo>
                <a:cubicBezTo>
                  <a:pt x="1079344" y="2214092"/>
                  <a:pt x="1076014" y="2217071"/>
                  <a:pt x="1071895" y="2217422"/>
                </a:cubicBezTo>
                <a:cubicBezTo>
                  <a:pt x="1072026" y="2219043"/>
                  <a:pt x="1072815" y="2222111"/>
                  <a:pt x="1074261" y="2226625"/>
                </a:cubicBezTo>
                <a:cubicBezTo>
                  <a:pt x="1075707" y="2231138"/>
                  <a:pt x="1077022" y="2233680"/>
                  <a:pt x="1078205" y="2234250"/>
                </a:cubicBezTo>
                <a:cubicBezTo>
                  <a:pt x="1079213" y="2234118"/>
                  <a:pt x="1079826" y="2233329"/>
                  <a:pt x="1080045" y="2231883"/>
                </a:cubicBezTo>
                <a:cubicBezTo>
                  <a:pt x="1080265" y="2230437"/>
                  <a:pt x="1080352" y="2229122"/>
                  <a:pt x="1080308" y="2227939"/>
                </a:cubicBezTo>
                <a:cubicBezTo>
                  <a:pt x="1083770" y="2223338"/>
                  <a:pt x="1087364" y="2217291"/>
                  <a:pt x="1091088" y="2209797"/>
                </a:cubicBezTo>
                <a:cubicBezTo>
                  <a:pt x="1094813" y="2202304"/>
                  <a:pt x="1096829" y="2195730"/>
                  <a:pt x="1097136" y="2190077"/>
                </a:cubicBezTo>
                <a:lnTo>
                  <a:pt x="1088722" y="2190077"/>
                </a:lnTo>
                <a:close/>
                <a:moveTo>
                  <a:pt x="2949349" y="2189668"/>
                </a:moveTo>
                <a:lnTo>
                  <a:pt x="2946018" y="2193555"/>
                </a:lnTo>
                <a:lnTo>
                  <a:pt x="2939707" y="2214589"/>
                </a:lnTo>
                <a:lnTo>
                  <a:pt x="2935501" y="2214589"/>
                </a:lnTo>
                <a:lnTo>
                  <a:pt x="2935501" y="2225998"/>
                </a:lnTo>
                <a:lnTo>
                  <a:pt x="2948125" y="2231409"/>
                </a:lnTo>
                <a:lnTo>
                  <a:pt x="2951122" y="2225415"/>
                </a:lnTo>
                <a:lnTo>
                  <a:pt x="2940783" y="2217144"/>
                </a:lnTo>
                <a:cubicBezTo>
                  <a:pt x="2940740" y="2213901"/>
                  <a:pt x="2941353" y="2210921"/>
                  <a:pt x="2942624" y="2208205"/>
                </a:cubicBezTo>
                <a:cubicBezTo>
                  <a:pt x="2943895" y="2205488"/>
                  <a:pt x="2946086" y="2203560"/>
                  <a:pt x="2949197" y="2202420"/>
                </a:cubicBezTo>
                <a:lnTo>
                  <a:pt x="2949349" y="2189668"/>
                </a:lnTo>
                <a:close/>
                <a:moveTo>
                  <a:pt x="2041649" y="2186437"/>
                </a:moveTo>
                <a:lnTo>
                  <a:pt x="2037401" y="2190684"/>
                </a:lnTo>
                <a:lnTo>
                  <a:pt x="2039219" y="2192639"/>
                </a:lnTo>
                <a:cubicBezTo>
                  <a:pt x="2041937" y="2199431"/>
                  <a:pt x="2043339" y="2204778"/>
                  <a:pt x="2043426" y="2208678"/>
                </a:cubicBezTo>
                <a:lnTo>
                  <a:pt x="2043230" y="2210155"/>
                </a:lnTo>
                <a:lnTo>
                  <a:pt x="2043374" y="2209850"/>
                </a:lnTo>
                <a:lnTo>
                  <a:pt x="2048187" y="2194609"/>
                </a:lnTo>
                <a:lnTo>
                  <a:pt x="2041649" y="2186437"/>
                </a:lnTo>
                <a:close/>
                <a:moveTo>
                  <a:pt x="4713869" y="2184195"/>
                </a:moveTo>
                <a:lnTo>
                  <a:pt x="4713762" y="2185265"/>
                </a:lnTo>
                <a:lnTo>
                  <a:pt x="4714134" y="2184271"/>
                </a:lnTo>
                <a:lnTo>
                  <a:pt x="4713869" y="2184195"/>
                </a:lnTo>
                <a:close/>
                <a:moveTo>
                  <a:pt x="4661283" y="2182092"/>
                </a:moveTo>
                <a:lnTo>
                  <a:pt x="4650456" y="2191957"/>
                </a:lnTo>
                <a:lnTo>
                  <a:pt x="4649388" y="2194358"/>
                </a:lnTo>
                <a:lnTo>
                  <a:pt x="4648662" y="2211540"/>
                </a:lnTo>
                <a:lnTo>
                  <a:pt x="4641245" y="2212681"/>
                </a:lnTo>
                <a:lnTo>
                  <a:pt x="4632803" y="2231674"/>
                </a:lnTo>
                <a:lnTo>
                  <a:pt x="4633938" y="2236781"/>
                </a:lnTo>
                <a:cubicBezTo>
                  <a:pt x="4634946" y="2231128"/>
                  <a:pt x="4637137" y="2225607"/>
                  <a:pt x="4640511" y="2220217"/>
                </a:cubicBezTo>
                <a:cubicBezTo>
                  <a:pt x="4643886" y="2214827"/>
                  <a:pt x="4648706" y="2211934"/>
                  <a:pt x="4654973" y="2211540"/>
                </a:cubicBezTo>
                <a:cubicBezTo>
                  <a:pt x="4655235" y="2206369"/>
                  <a:pt x="4656287" y="2201461"/>
                  <a:pt x="4658128" y="2196816"/>
                </a:cubicBezTo>
                <a:cubicBezTo>
                  <a:pt x="4659968" y="2192171"/>
                  <a:pt x="4661020" y="2187263"/>
                  <a:pt x="4661283" y="2182092"/>
                </a:cubicBezTo>
                <a:close/>
                <a:moveTo>
                  <a:pt x="5174239" y="2165400"/>
                </a:moveTo>
                <a:cubicBezTo>
                  <a:pt x="5172880" y="2165400"/>
                  <a:pt x="5170865" y="2165926"/>
                  <a:pt x="5168191" y="2166978"/>
                </a:cubicBezTo>
                <a:cubicBezTo>
                  <a:pt x="5165518" y="2168029"/>
                  <a:pt x="5164028" y="2169607"/>
                  <a:pt x="5163722" y="2171710"/>
                </a:cubicBezTo>
                <a:cubicBezTo>
                  <a:pt x="5163853" y="2172718"/>
                  <a:pt x="5164642" y="2173332"/>
                  <a:pt x="5166088" y="2173551"/>
                </a:cubicBezTo>
                <a:cubicBezTo>
                  <a:pt x="5167534" y="2173770"/>
                  <a:pt x="5168849" y="2173858"/>
                  <a:pt x="5170032" y="2173814"/>
                </a:cubicBezTo>
                <a:lnTo>
                  <a:pt x="5174239" y="2165400"/>
                </a:lnTo>
                <a:close/>
                <a:moveTo>
                  <a:pt x="1343108" y="2163541"/>
                </a:moveTo>
                <a:lnTo>
                  <a:pt x="1338901" y="2171955"/>
                </a:lnTo>
                <a:cubicBezTo>
                  <a:pt x="1341356" y="2169851"/>
                  <a:pt x="1342758" y="2167748"/>
                  <a:pt x="1343108" y="2165644"/>
                </a:cubicBezTo>
                <a:lnTo>
                  <a:pt x="1343108" y="2163541"/>
                </a:lnTo>
                <a:close/>
                <a:moveTo>
                  <a:pt x="4723347" y="2159239"/>
                </a:moveTo>
                <a:lnTo>
                  <a:pt x="4722282" y="2161058"/>
                </a:lnTo>
                <a:lnTo>
                  <a:pt x="4722468" y="2161863"/>
                </a:lnTo>
                <a:lnTo>
                  <a:pt x="4723347" y="2159239"/>
                </a:lnTo>
                <a:close/>
                <a:moveTo>
                  <a:pt x="2522431" y="2147010"/>
                </a:moveTo>
                <a:cubicBezTo>
                  <a:pt x="2521730" y="2155073"/>
                  <a:pt x="2518925" y="2162084"/>
                  <a:pt x="2514017" y="2168044"/>
                </a:cubicBezTo>
                <a:cubicBezTo>
                  <a:pt x="2509109" y="2174004"/>
                  <a:pt x="2506304" y="2181015"/>
                  <a:pt x="2505603" y="2189078"/>
                </a:cubicBezTo>
                <a:lnTo>
                  <a:pt x="2492983" y="2205906"/>
                </a:lnTo>
                <a:cubicBezTo>
                  <a:pt x="2492106" y="2207089"/>
                  <a:pt x="2492281" y="2208404"/>
                  <a:pt x="2493508" y="2209850"/>
                </a:cubicBezTo>
                <a:cubicBezTo>
                  <a:pt x="2494735" y="2211296"/>
                  <a:pt x="2495962" y="2212085"/>
                  <a:pt x="2497189" y="2212216"/>
                </a:cubicBezTo>
                <a:lnTo>
                  <a:pt x="2502948" y="2211256"/>
                </a:lnTo>
                <a:lnTo>
                  <a:pt x="2509291" y="2199339"/>
                </a:lnTo>
                <a:cubicBezTo>
                  <a:pt x="2520203" y="2181723"/>
                  <a:pt x="2526250" y="2164369"/>
                  <a:pt x="2527434" y="2147279"/>
                </a:cubicBezTo>
                <a:lnTo>
                  <a:pt x="2527753" y="2147010"/>
                </a:lnTo>
                <a:lnTo>
                  <a:pt x="2522431" y="2147010"/>
                </a:lnTo>
                <a:close/>
                <a:moveTo>
                  <a:pt x="2040598" y="2144837"/>
                </a:moveTo>
                <a:lnTo>
                  <a:pt x="2030343" y="2160144"/>
                </a:lnTo>
                <a:cubicBezTo>
                  <a:pt x="2024865" y="2169171"/>
                  <a:pt x="2019519" y="2177935"/>
                  <a:pt x="2014304" y="2186437"/>
                </a:cubicBezTo>
                <a:cubicBezTo>
                  <a:pt x="2013252" y="2191520"/>
                  <a:pt x="2011149" y="2198181"/>
                  <a:pt x="2007994" y="2206419"/>
                </a:cubicBezTo>
                <a:lnTo>
                  <a:pt x="2001943" y="2212975"/>
                </a:lnTo>
                <a:lnTo>
                  <a:pt x="1999780" y="2222087"/>
                </a:lnTo>
                <a:lnTo>
                  <a:pt x="1996142" y="2222333"/>
                </a:lnTo>
                <a:lnTo>
                  <a:pt x="1998528" y="2229294"/>
                </a:lnTo>
                <a:cubicBezTo>
                  <a:pt x="2000369" y="2233808"/>
                  <a:pt x="2001421" y="2236349"/>
                  <a:pt x="2001683" y="2236919"/>
                </a:cubicBezTo>
                <a:cubicBezTo>
                  <a:pt x="2002692" y="2236656"/>
                  <a:pt x="2003305" y="2235604"/>
                  <a:pt x="2003524" y="2233764"/>
                </a:cubicBezTo>
                <a:cubicBezTo>
                  <a:pt x="2003743" y="2231923"/>
                  <a:pt x="2003831" y="2230872"/>
                  <a:pt x="2003787" y="2230609"/>
                </a:cubicBezTo>
                <a:lnTo>
                  <a:pt x="2023257" y="2197266"/>
                </a:lnTo>
                <a:lnTo>
                  <a:pt x="2026599" y="2189747"/>
                </a:lnTo>
                <a:cubicBezTo>
                  <a:pt x="2026555" y="2188476"/>
                  <a:pt x="2026642" y="2186811"/>
                  <a:pt x="2026862" y="2184751"/>
                </a:cubicBezTo>
                <a:cubicBezTo>
                  <a:pt x="2027081" y="2182691"/>
                  <a:pt x="2027695" y="2181552"/>
                  <a:pt x="2028703" y="2181333"/>
                </a:cubicBezTo>
                <a:lnTo>
                  <a:pt x="2029624" y="2182323"/>
                </a:lnTo>
                <a:lnTo>
                  <a:pt x="2039545" y="2156988"/>
                </a:lnTo>
                <a:lnTo>
                  <a:pt x="2040164" y="2156988"/>
                </a:lnTo>
                <a:lnTo>
                  <a:pt x="2040598" y="2144837"/>
                </a:lnTo>
                <a:close/>
                <a:moveTo>
                  <a:pt x="4702872" y="2132088"/>
                </a:moveTo>
                <a:lnTo>
                  <a:pt x="4697041" y="2137920"/>
                </a:lnTo>
                <a:lnTo>
                  <a:pt x="4696358" y="2142704"/>
                </a:lnTo>
                <a:lnTo>
                  <a:pt x="4697766" y="2142301"/>
                </a:lnTo>
                <a:lnTo>
                  <a:pt x="4702872" y="2132088"/>
                </a:lnTo>
                <a:close/>
                <a:moveTo>
                  <a:pt x="2075348" y="2129217"/>
                </a:moveTo>
                <a:lnTo>
                  <a:pt x="2064461" y="2149781"/>
                </a:lnTo>
                <a:lnTo>
                  <a:pt x="2059260" y="2157707"/>
                </a:lnTo>
                <a:lnTo>
                  <a:pt x="2065984" y="2158232"/>
                </a:lnTo>
                <a:lnTo>
                  <a:pt x="2068089" y="2153320"/>
                </a:lnTo>
                <a:lnTo>
                  <a:pt x="2071848" y="2143479"/>
                </a:lnTo>
                <a:lnTo>
                  <a:pt x="2071097" y="2142790"/>
                </a:lnTo>
                <a:lnTo>
                  <a:pt x="2073309" y="2139657"/>
                </a:lnTo>
                <a:lnTo>
                  <a:pt x="2076396" y="2131575"/>
                </a:lnTo>
                <a:lnTo>
                  <a:pt x="2075348" y="2129217"/>
                </a:lnTo>
                <a:close/>
                <a:moveTo>
                  <a:pt x="1158135" y="2122767"/>
                </a:moveTo>
                <a:cubicBezTo>
                  <a:pt x="1157128" y="2124783"/>
                  <a:pt x="1156514" y="2126536"/>
                  <a:pt x="1156295" y="2128026"/>
                </a:cubicBezTo>
                <a:cubicBezTo>
                  <a:pt x="1156076" y="2129516"/>
                  <a:pt x="1155988" y="2131269"/>
                  <a:pt x="1156032" y="2133285"/>
                </a:cubicBezTo>
                <a:cubicBezTo>
                  <a:pt x="1158486" y="2130831"/>
                  <a:pt x="1159888" y="2127325"/>
                  <a:pt x="1160239" y="2122767"/>
                </a:cubicBezTo>
                <a:lnTo>
                  <a:pt x="1158135" y="2122767"/>
                </a:lnTo>
                <a:close/>
                <a:moveTo>
                  <a:pt x="395446" y="2121704"/>
                </a:moveTo>
                <a:cubicBezTo>
                  <a:pt x="386682" y="2138181"/>
                  <a:pt x="378969" y="2155710"/>
                  <a:pt x="372308" y="2174290"/>
                </a:cubicBezTo>
                <a:cubicBezTo>
                  <a:pt x="373404" y="2178585"/>
                  <a:pt x="375420" y="2182090"/>
                  <a:pt x="378356" y="2184807"/>
                </a:cubicBezTo>
                <a:cubicBezTo>
                  <a:pt x="381292" y="2187524"/>
                  <a:pt x="384885" y="2188927"/>
                  <a:pt x="389136" y="2189014"/>
                </a:cubicBezTo>
                <a:cubicBezTo>
                  <a:pt x="391327" y="2182529"/>
                  <a:pt x="394307" y="2172888"/>
                  <a:pt x="398075" y="2160092"/>
                </a:cubicBezTo>
                <a:cubicBezTo>
                  <a:pt x="401844" y="2147296"/>
                  <a:pt x="405876" y="2138707"/>
                  <a:pt x="410170" y="2134325"/>
                </a:cubicBezTo>
                <a:lnTo>
                  <a:pt x="395446" y="2121704"/>
                </a:lnTo>
                <a:close/>
                <a:moveTo>
                  <a:pt x="1183374" y="2109507"/>
                </a:moveTo>
                <a:lnTo>
                  <a:pt x="1177066" y="2114354"/>
                </a:lnTo>
                <a:cubicBezTo>
                  <a:pt x="1176847" y="2118429"/>
                  <a:pt x="1175182" y="2124476"/>
                  <a:pt x="1172071" y="2132496"/>
                </a:cubicBezTo>
                <a:cubicBezTo>
                  <a:pt x="1168959" y="2140515"/>
                  <a:pt x="1165717" y="2144985"/>
                  <a:pt x="1162342" y="2145905"/>
                </a:cubicBezTo>
                <a:cubicBezTo>
                  <a:pt x="1161334" y="2145642"/>
                  <a:pt x="1160721" y="2144591"/>
                  <a:pt x="1160502" y="2142750"/>
                </a:cubicBezTo>
                <a:cubicBezTo>
                  <a:pt x="1160283" y="2140910"/>
                  <a:pt x="1160195" y="2139858"/>
                  <a:pt x="1160239" y="2139595"/>
                </a:cubicBezTo>
                <a:lnTo>
                  <a:pt x="1151825" y="2137491"/>
                </a:lnTo>
                <a:lnTo>
                  <a:pt x="1145515" y="2145905"/>
                </a:lnTo>
                <a:lnTo>
                  <a:pt x="1160239" y="2160629"/>
                </a:lnTo>
                <a:cubicBezTo>
                  <a:pt x="1160064" y="2172067"/>
                  <a:pt x="1157785" y="2182321"/>
                  <a:pt x="1153403" y="2191392"/>
                </a:cubicBezTo>
                <a:cubicBezTo>
                  <a:pt x="1149021" y="2200463"/>
                  <a:pt x="1143587" y="2209140"/>
                  <a:pt x="1137101" y="2217422"/>
                </a:cubicBezTo>
                <a:lnTo>
                  <a:pt x="1140113" y="2227463"/>
                </a:lnTo>
                <a:lnTo>
                  <a:pt x="1143282" y="2220334"/>
                </a:lnTo>
                <a:cubicBezTo>
                  <a:pt x="1142668" y="2211657"/>
                  <a:pt x="1145473" y="2205347"/>
                  <a:pt x="1151695" y="2201403"/>
                </a:cubicBezTo>
                <a:cubicBezTo>
                  <a:pt x="1152966" y="2194742"/>
                  <a:pt x="1158312" y="2178090"/>
                  <a:pt x="1167734" y="2151446"/>
                </a:cubicBezTo>
                <a:cubicBezTo>
                  <a:pt x="1172445" y="2138124"/>
                  <a:pt x="1176268" y="2127563"/>
                  <a:pt x="1179204" y="2119763"/>
                </a:cubicBezTo>
                <a:lnTo>
                  <a:pt x="1183374" y="2109507"/>
                </a:lnTo>
                <a:close/>
                <a:moveTo>
                  <a:pt x="654169" y="2102773"/>
                </a:moveTo>
                <a:cubicBezTo>
                  <a:pt x="653555" y="2109829"/>
                  <a:pt x="651101" y="2116227"/>
                  <a:pt x="646807" y="2121967"/>
                </a:cubicBezTo>
                <a:cubicBezTo>
                  <a:pt x="642512" y="2127708"/>
                  <a:pt x="640058" y="2134632"/>
                  <a:pt x="639445" y="2142739"/>
                </a:cubicBezTo>
                <a:cubicBezTo>
                  <a:pt x="633178" y="2151240"/>
                  <a:pt x="627306" y="2160004"/>
                  <a:pt x="621829" y="2169032"/>
                </a:cubicBezTo>
                <a:cubicBezTo>
                  <a:pt x="616351" y="2178059"/>
                  <a:pt x="611005" y="2186823"/>
                  <a:pt x="605790" y="2195325"/>
                </a:cubicBezTo>
                <a:cubicBezTo>
                  <a:pt x="604738" y="2200408"/>
                  <a:pt x="602635" y="2207069"/>
                  <a:pt x="599480" y="2215307"/>
                </a:cubicBezTo>
                <a:cubicBezTo>
                  <a:pt x="596324" y="2223546"/>
                  <a:pt x="592118" y="2228103"/>
                  <a:pt x="586859" y="2228980"/>
                </a:cubicBezTo>
                <a:cubicBezTo>
                  <a:pt x="587122" y="2230601"/>
                  <a:pt x="588174" y="2233668"/>
                  <a:pt x="590014" y="2238182"/>
                </a:cubicBezTo>
                <a:cubicBezTo>
                  <a:pt x="591855" y="2242696"/>
                  <a:pt x="592906" y="2245237"/>
                  <a:pt x="593169" y="2245807"/>
                </a:cubicBezTo>
                <a:cubicBezTo>
                  <a:pt x="594177" y="2245544"/>
                  <a:pt x="594791" y="2244492"/>
                  <a:pt x="595010" y="2242652"/>
                </a:cubicBezTo>
                <a:cubicBezTo>
                  <a:pt x="595229" y="2240811"/>
                  <a:pt x="595316" y="2239760"/>
                  <a:pt x="595273" y="2239497"/>
                </a:cubicBezTo>
                <a:cubicBezTo>
                  <a:pt x="601232" y="2227095"/>
                  <a:pt x="608244" y="2215088"/>
                  <a:pt x="616307" y="2203475"/>
                </a:cubicBezTo>
                <a:cubicBezTo>
                  <a:pt x="624370" y="2191863"/>
                  <a:pt x="629278" y="2179330"/>
                  <a:pt x="631031" y="2165876"/>
                </a:cubicBezTo>
                <a:lnTo>
                  <a:pt x="641548" y="2165876"/>
                </a:lnTo>
                <a:lnTo>
                  <a:pt x="655379" y="2166957"/>
                </a:lnTo>
                <a:lnTo>
                  <a:pt x="655414" y="2166940"/>
                </a:lnTo>
                <a:lnTo>
                  <a:pt x="662606" y="2151699"/>
                </a:lnTo>
                <a:lnTo>
                  <a:pt x="662583" y="2151678"/>
                </a:lnTo>
                <a:lnTo>
                  <a:pt x="662683" y="2151536"/>
                </a:lnTo>
                <a:lnTo>
                  <a:pt x="666457" y="2143539"/>
                </a:lnTo>
                <a:lnTo>
                  <a:pt x="667617" y="2139867"/>
                </a:lnTo>
                <a:lnTo>
                  <a:pt x="660479" y="2123808"/>
                </a:lnTo>
                <a:lnTo>
                  <a:pt x="668893" y="2109084"/>
                </a:lnTo>
                <a:lnTo>
                  <a:pt x="654169" y="2102773"/>
                </a:lnTo>
                <a:close/>
                <a:moveTo>
                  <a:pt x="1145515" y="2080699"/>
                </a:moveTo>
                <a:cubicBezTo>
                  <a:pt x="1144814" y="2088762"/>
                  <a:pt x="1142009" y="2095773"/>
                  <a:pt x="1137101" y="2101733"/>
                </a:cubicBezTo>
                <a:cubicBezTo>
                  <a:pt x="1132193" y="2107693"/>
                  <a:pt x="1129389" y="2114704"/>
                  <a:pt x="1128687" y="2122767"/>
                </a:cubicBezTo>
                <a:lnTo>
                  <a:pt x="1116067" y="2139595"/>
                </a:lnTo>
                <a:cubicBezTo>
                  <a:pt x="1115190" y="2140778"/>
                  <a:pt x="1115366" y="2142093"/>
                  <a:pt x="1116593" y="2143539"/>
                </a:cubicBezTo>
                <a:cubicBezTo>
                  <a:pt x="1117820" y="2144985"/>
                  <a:pt x="1119047" y="2145774"/>
                  <a:pt x="1120274" y="2145905"/>
                </a:cubicBezTo>
                <a:lnTo>
                  <a:pt x="1132894" y="2143802"/>
                </a:lnTo>
                <a:cubicBezTo>
                  <a:pt x="1135173" y="2138499"/>
                  <a:pt x="1137452" y="2132803"/>
                  <a:pt x="1139730" y="2126711"/>
                </a:cubicBezTo>
                <a:cubicBezTo>
                  <a:pt x="1142009" y="2120620"/>
                  <a:pt x="1143236" y="2114397"/>
                  <a:pt x="1143411" y="2108043"/>
                </a:cubicBezTo>
                <a:cubicBezTo>
                  <a:pt x="1145471" y="2103617"/>
                  <a:pt x="1147662" y="2098797"/>
                  <a:pt x="1149985" y="2093582"/>
                </a:cubicBezTo>
                <a:cubicBezTo>
                  <a:pt x="1152307" y="2088367"/>
                  <a:pt x="1155024" y="2084073"/>
                  <a:pt x="1158135" y="2080699"/>
                </a:cubicBezTo>
                <a:lnTo>
                  <a:pt x="1145515" y="2080699"/>
                </a:lnTo>
                <a:close/>
                <a:moveTo>
                  <a:pt x="2539258" y="2075493"/>
                </a:moveTo>
                <a:cubicBezTo>
                  <a:pt x="2539171" y="2076457"/>
                  <a:pt x="2538820" y="2077158"/>
                  <a:pt x="2538206" y="2077596"/>
                </a:cubicBezTo>
                <a:cubicBezTo>
                  <a:pt x="2537593" y="2078034"/>
                  <a:pt x="2537242" y="2078736"/>
                  <a:pt x="2537155" y="2079700"/>
                </a:cubicBezTo>
                <a:lnTo>
                  <a:pt x="2537155" y="2090217"/>
                </a:lnTo>
                <a:cubicBezTo>
                  <a:pt x="2537155" y="2094555"/>
                  <a:pt x="2537681" y="2099025"/>
                  <a:pt x="2538732" y="2103626"/>
                </a:cubicBezTo>
                <a:lnTo>
                  <a:pt x="2541366" y="2110209"/>
                </a:lnTo>
                <a:lnTo>
                  <a:pt x="2544935" y="2106640"/>
                </a:lnTo>
                <a:lnTo>
                  <a:pt x="2549775" y="2077596"/>
                </a:lnTo>
                <a:lnTo>
                  <a:pt x="2539258" y="2075493"/>
                </a:lnTo>
                <a:close/>
                <a:moveTo>
                  <a:pt x="4756228" y="2070784"/>
                </a:moveTo>
                <a:lnTo>
                  <a:pt x="4754089" y="2075954"/>
                </a:lnTo>
                <a:lnTo>
                  <a:pt x="4753385" y="2083700"/>
                </a:lnTo>
                <a:lnTo>
                  <a:pt x="4755655" y="2079159"/>
                </a:lnTo>
                <a:lnTo>
                  <a:pt x="4760223" y="2070784"/>
                </a:lnTo>
                <a:lnTo>
                  <a:pt x="4756228" y="2070784"/>
                </a:lnTo>
                <a:close/>
                <a:moveTo>
                  <a:pt x="4718800" y="2070784"/>
                </a:moveTo>
                <a:lnTo>
                  <a:pt x="4712490" y="2077095"/>
                </a:lnTo>
                <a:cubicBezTo>
                  <a:pt x="4713629" y="2078059"/>
                  <a:pt x="4714506" y="2078760"/>
                  <a:pt x="4715119" y="2079198"/>
                </a:cubicBezTo>
                <a:cubicBezTo>
                  <a:pt x="4715733" y="2079636"/>
                  <a:pt x="4715558" y="2080338"/>
                  <a:pt x="4714593" y="2081302"/>
                </a:cubicBezTo>
                <a:cubicBezTo>
                  <a:pt x="4714243" y="2083405"/>
                  <a:pt x="4712841" y="2085509"/>
                  <a:pt x="4710387" y="2087612"/>
                </a:cubicBezTo>
                <a:lnTo>
                  <a:pt x="4701874" y="2092720"/>
                </a:lnTo>
                <a:lnTo>
                  <a:pt x="4696252" y="2101110"/>
                </a:lnTo>
                <a:cubicBezTo>
                  <a:pt x="4690775" y="2110137"/>
                  <a:pt x="4685429" y="2118901"/>
                  <a:pt x="4680214" y="2127403"/>
                </a:cubicBezTo>
                <a:cubicBezTo>
                  <a:pt x="4679162" y="2132486"/>
                  <a:pt x="4677059" y="2139147"/>
                  <a:pt x="4673903" y="2147385"/>
                </a:cubicBezTo>
                <a:lnTo>
                  <a:pt x="4662830" y="2159382"/>
                </a:lnTo>
                <a:lnTo>
                  <a:pt x="4662007" y="2161232"/>
                </a:lnTo>
                <a:lnTo>
                  <a:pt x="4661575" y="2161911"/>
                </a:lnTo>
                <a:lnTo>
                  <a:pt x="4664438" y="2170260"/>
                </a:lnTo>
                <a:cubicBezTo>
                  <a:pt x="4666278" y="2174774"/>
                  <a:pt x="4667330" y="2177315"/>
                  <a:pt x="4667593" y="2177885"/>
                </a:cubicBezTo>
                <a:cubicBezTo>
                  <a:pt x="4668601" y="2177622"/>
                  <a:pt x="4669215" y="2176570"/>
                  <a:pt x="4669434" y="2174730"/>
                </a:cubicBezTo>
                <a:cubicBezTo>
                  <a:pt x="4669653" y="2172889"/>
                  <a:pt x="4669740" y="2171838"/>
                  <a:pt x="4669697" y="2171575"/>
                </a:cubicBezTo>
                <a:cubicBezTo>
                  <a:pt x="4675656" y="2159173"/>
                  <a:pt x="4682668" y="2147166"/>
                  <a:pt x="4690731" y="2135553"/>
                </a:cubicBezTo>
                <a:cubicBezTo>
                  <a:pt x="4698794" y="2123941"/>
                  <a:pt x="4703702" y="2111408"/>
                  <a:pt x="4705455" y="2097954"/>
                </a:cubicBezTo>
                <a:lnTo>
                  <a:pt x="4711299" y="2097954"/>
                </a:lnTo>
                <a:lnTo>
                  <a:pt x="4714593" y="2081302"/>
                </a:lnTo>
                <a:cubicBezTo>
                  <a:pt x="4717047" y="2076744"/>
                  <a:pt x="4718450" y="2073239"/>
                  <a:pt x="4718800" y="2070784"/>
                </a:cubicBezTo>
                <a:close/>
                <a:moveTo>
                  <a:pt x="1183377" y="2053354"/>
                </a:moveTo>
                <a:lnTo>
                  <a:pt x="1170756" y="2065975"/>
                </a:lnTo>
                <a:cubicBezTo>
                  <a:pt x="1171238" y="2062819"/>
                  <a:pt x="1169748" y="2061242"/>
                  <a:pt x="1166286" y="2061242"/>
                </a:cubicBezTo>
                <a:cubicBezTo>
                  <a:pt x="1162824" y="2061242"/>
                  <a:pt x="1160809" y="2062819"/>
                  <a:pt x="1160239" y="2065975"/>
                </a:cubicBezTo>
                <a:lnTo>
                  <a:pt x="1174963" y="2084906"/>
                </a:lnTo>
                <a:lnTo>
                  <a:pt x="1183377" y="2084906"/>
                </a:lnTo>
                <a:lnTo>
                  <a:pt x="1185480" y="2065975"/>
                </a:lnTo>
                <a:lnTo>
                  <a:pt x="1183377" y="2053354"/>
                </a:lnTo>
                <a:close/>
                <a:moveTo>
                  <a:pt x="435411" y="2048084"/>
                </a:moveTo>
                <a:lnTo>
                  <a:pt x="424894" y="2060705"/>
                </a:lnTo>
                <a:lnTo>
                  <a:pt x="424894" y="2067015"/>
                </a:lnTo>
                <a:lnTo>
                  <a:pt x="429101" y="2067015"/>
                </a:lnTo>
                <a:cubicBezTo>
                  <a:pt x="433220" y="2067190"/>
                  <a:pt x="436025" y="2066840"/>
                  <a:pt x="437515" y="2065963"/>
                </a:cubicBezTo>
                <a:cubicBezTo>
                  <a:pt x="439005" y="2065087"/>
                  <a:pt x="439706" y="2062633"/>
                  <a:pt x="439618" y="2058601"/>
                </a:cubicBezTo>
                <a:lnTo>
                  <a:pt x="435411" y="2048084"/>
                </a:lnTo>
                <a:close/>
                <a:moveTo>
                  <a:pt x="2562396" y="2043941"/>
                </a:moveTo>
                <a:lnTo>
                  <a:pt x="2553982" y="2048148"/>
                </a:lnTo>
                <a:lnTo>
                  <a:pt x="2545569" y="2062872"/>
                </a:lnTo>
                <a:lnTo>
                  <a:pt x="2556086" y="2058665"/>
                </a:lnTo>
                <a:lnTo>
                  <a:pt x="2562396" y="2048148"/>
                </a:lnTo>
                <a:lnTo>
                  <a:pt x="2562396" y="2043941"/>
                </a:lnTo>
                <a:close/>
                <a:moveTo>
                  <a:pt x="4737349" y="2038604"/>
                </a:moveTo>
                <a:lnTo>
                  <a:pt x="4734313" y="2045543"/>
                </a:lnTo>
                <a:cubicBezTo>
                  <a:pt x="4732604" y="2049750"/>
                  <a:pt x="4730238" y="2053957"/>
                  <a:pt x="4727214" y="2058164"/>
                </a:cubicBezTo>
                <a:lnTo>
                  <a:pt x="4738402" y="2063758"/>
                </a:lnTo>
                <a:lnTo>
                  <a:pt x="4734903" y="2055886"/>
                </a:lnTo>
                <a:lnTo>
                  <a:pt x="4743317" y="2041162"/>
                </a:lnTo>
                <a:lnTo>
                  <a:pt x="4737349" y="2038604"/>
                </a:lnTo>
                <a:close/>
                <a:moveTo>
                  <a:pt x="2086482" y="2037070"/>
                </a:moveTo>
                <a:lnTo>
                  <a:pt x="2077407" y="2051817"/>
                </a:lnTo>
                <a:lnTo>
                  <a:pt x="2077764" y="2053123"/>
                </a:lnTo>
                <a:lnTo>
                  <a:pt x="2081288" y="2050920"/>
                </a:lnTo>
                <a:lnTo>
                  <a:pt x="2086482" y="2037070"/>
                </a:lnTo>
                <a:close/>
                <a:moveTo>
                  <a:pt x="685720" y="2033360"/>
                </a:moveTo>
                <a:lnTo>
                  <a:pt x="668893" y="2060705"/>
                </a:lnTo>
                <a:cubicBezTo>
                  <a:pt x="673100" y="2067366"/>
                  <a:pt x="675203" y="2075078"/>
                  <a:pt x="675203" y="2083842"/>
                </a:cubicBezTo>
                <a:cubicBezTo>
                  <a:pt x="674020" y="2083755"/>
                  <a:pt x="672705" y="2083930"/>
                  <a:pt x="671259" y="2084368"/>
                </a:cubicBezTo>
                <a:cubicBezTo>
                  <a:pt x="669813" y="2084806"/>
                  <a:pt x="669024" y="2086033"/>
                  <a:pt x="668893" y="2088049"/>
                </a:cubicBezTo>
                <a:cubicBezTo>
                  <a:pt x="669024" y="2090153"/>
                  <a:pt x="669813" y="2092256"/>
                  <a:pt x="671259" y="2094360"/>
                </a:cubicBezTo>
                <a:cubicBezTo>
                  <a:pt x="672705" y="2096463"/>
                  <a:pt x="674020" y="2098566"/>
                  <a:pt x="675203" y="2100670"/>
                </a:cubicBezTo>
                <a:lnTo>
                  <a:pt x="681640" y="2103429"/>
                </a:lnTo>
                <a:lnTo>
                  <a:pt x="684862" y="2101733"/>
                </a:lnTo>
                <a:lnTo>
                  <a:pt x="687032" y="2096671"/>
                </a:lnTo>
                <a:lnTo>
                  <a:pt x="681514" y="2092256"/>
                </a:lnTo>
                <a:cubicBezTo>
                  <a:pt x="681470" y="2089013"/>
                  <a:pt x="682083" y="2086033"/>
                  <a:pt x="683354" y="2083317"/>
                </a:cubicBezTo>
                <a:cubicBezTo>
                  <a:pt x="684625" y="2080600"/>
                  <a:pt x="686816" y="2078672"/>
                  <a:pt x="689927" y="2077532"/>
                </a:cubicBezTo>
                <a:cubicBezTo>
                  <a:pt x="690146" y="2070170"/>
                  <a:pt x="690234" y="2062808"/>
                  <a:pt x="690190" y="2055446"/>
                </a:cubicBezTo>
                <a:cubicBezTo>
                  <a:pt x="690146" y="2048084"/>
                  <a:pt x="688656" y="2040722"/>
                  <a:pt x="685720" y="2033360"/>
                </a:cubicBezTo>
                <a:close/>
                <a:moveTo>
                  <a:pt x="4789488" y="2016525"/>
                </a:moveTo>
                <a:lnTo>
                  <a:pt x="4787489" y="2018024"/>
                </a:lnTo>
                <a:lnTo>
                  <a:pt x="4783282" y="2026438"/>
                </a:lnTo>
                <a:lnTo>
                  <a:pt x="4784774" y="2029918"/>
                </a:lnTo>
                <a:lnTo>
                  <a:pt x="4784840" y="2029728"/>
                </a:lnTo>
                <a:cubicBezTo>
                  <a:pt x="4785059" y="2028239"/>
                  <a:pt x="4785147" y="2026486"/>
                  <a:pt x="4785103" y="2024470"/>
                </a:cubicBezTo>
                <a:lnTo>
                  <a:pt x="4789488" y="2016525"/>
                </a:lnTo>
                <a:close/>
                <a:moveTo>
                  <a:pt x="1206515" y="2015492"/>
                </a:moveTo>
                <a:lnTo>
                  <a:pt x="1195998" y="2032320"/>
                </a:lnTo>
                <a:lnTo>
                  <a:pt x="1202308" y="2032320"/>
                </a:lnTo>
                <a:cubicBezTo>
                  <a:pt x="1204762" y="2027762"/>
                  <a:pt x="1206164" y="2022153"/>
                  <a:pt x="1206515" y="2015492"/>
                </a:cubicBezTo>
                <a:close/>
                <a:moveTo>
                  <a:pt x="458549" y="2014429"/>
                </a:moveTo>
                <a:lnTo>
                  <a:pt x="454342" y="2022843"/>
                </a:lnTo>
                <a:cubicBezTo>
                  <a:pt x="456796" y="2020739"/>
                  <a:pt x="458199" y="2018636"/>
                  <a:pt x="458549" y="2016532"/>
                </a:cubicBezTo>
                <a:lnTo>
                  <a:pt x="458549" y="2014429"/>
                </a:lnTo>
                <a:close/>
                <a:moveTo>
                  <a:pt x="1162342" y="2009182"/>
                </a:moveTo>
                <a:cubicBezTo>
                  <a:pt x="1162255" y="2010146"/>
                  <a:pt x="1161904" y="2010847"/>
                  <a:pt x="1161291" y="2011285"/>
                </a:cubicBezTo>
                <a:cubicBezTo>
                  <a:pt x="1160677" y="2011723"/>
                  <a:pt x="1160327" y="2012425"/>
                  <a:pt x="1160239" y="2013389"/>
                </a:cubicBezTo>
                <a:lnTo>
                  <a:pt x="1160239" y="2023906"/>
                </a:lnTo>
                <a:cubicBezTo>
                  <a:pt x="1160239" y="2028244"/>
                  <a:pt x="1160765" y="2032714"/>
                  <a:pt x="1161816" y="2037315"/>
                </a:cubicBezTo>
                <a:cubicBezTo>
                  <a:pt x="1162868" y="2041916"/>
                  <a:pt x="1164446" y="2045861"/>
                  <a:pt x="1166549" y="2049147"/>
                </a:cubicBezTo>
                <a:lnTo>
                  <a:pt x="1172860" y="2011285"/>
                </a:lnTo>
                <a:lnTo>
                  <a:pt x="1162342" y="2009182"/>
                </a:lnTo>
                <a:close/>
                <a:moveTo>
                  <a:pt x="3041748" y="2008904"/>
                </a:moveTo>
                <a:lnTo>
                  <a:pt x="3035974" y="2010829"/>
                </a:lnTo>
                <a:lnTo>
                  <a:pt x="3035438" y="2011396"/>
                </a:lnTo>
                <a:lnTo>
                  <a:pt x="3035438" y="2016657"/>
                </a:lnTo>
                <a:lnTo>
                  <a:pt x="3038569" y="2016866"/>
                </a:lnTo>
                <a:lnTo>
                  <a:pt x="3041603" y="2010798"/>
                </a:lnTo>
                <a:lnTo>
                  <a:pt x="3041748" y="2008904"/>
                </a:lnTo>
                <a:close/>
                <a:moveTo>
                  <a:pt x="1210722" y="1996561"/>
                </a:moveTo>
                <a:cubicBezTo>
                  <a:pt x="1211072" y="2000768"/>
                  <a:pt x="1210371" y="2004975"/>
                  <a:pt x="1208618" y="2009182"/>
                </a:cubicBezTo>
                <a:lnTo>
                  <a:pt x="1221152" y="2030071"/>
                </a:lnTo>
                <a:lnTo>
                  <a:pt x="1226760" y="2013615"/>
                </a:lnTo>
                <a:lnTo>
                  <a:pt x="1222816" y="2010759"/>
                </a:lnTo>
                <a:cubicBezTo>
                  <a:pt x="1217996" y="2006552"/>
                  <a:pt x="1213964" y="2001820"/>
                  <a:pt x="1210722" y="1996561"/>
                </a:cubicBezTo>
                <a:close/>
                <a:moveTo>
                  <a:pt x="5262583" y="1984505"/>
                </a:moveTo>
                <a:lnTo>
                  <a:pt x="5262583" y="1992918"/>
                </a:lnTo>
                <a:lnTo>
                  <a:pt x="5264687" y="1986608"/>
                </a:lnTo>
                <a:lnTo>
                  <a:pt x="5262583" y="1984505"/>
                </a:lnTo>
                <a:close/>
                <a:moveTo>
                  <a:pt x="4804317" y="1978058"/>
                </a:moveTo>
                <a:lnTo>
                  <a:pt x="4791696" y="2007507"/>
                </a:lnTo>
                <a:lnTo>
                  <a:pt x="4793480" y="2009291"/>
                </a:lnTo>
                <a:lnTo>
                  <a:pt x="4807452" y="1983979"/>
                </a:lnTo>
                <a:lnTo>
                  <a:pt x="4809073" y="1979961"/>
                </a:lnTo>
                <a:lnTo>
                  <a:pt x="4804317" y="1978058"/>
                </a:lnTo>
                <a:close/>
                <a:moveTo>
                  <a:pt x="1185480" y="1977630"/>
                </a:moveTo>
                <a:lnTo>
                  <a:pt x="1177066" y="1981837"/>
                </a:lnTo>
                <a:lnTo>
                  <a:pt x="1168653" y="1996561"/>
                </a:lnTo>
                <a:lnTo>
                  <a:pt x="1179170" y="1992354"/>
                </a:lnTo>
                <a:lnTo>
                  <a:pt x="1185480" y="1981837"/>
                </a:lnTo>
                <a:lnTo>
                  <a:pt x="1185480" y="1977630"/>
                </a:lnTo>
                <a:close/>
                <a:moveTo>
                  <a:pt x="2589741" y="1959804"/>
                </a:moveTo>
                <a:cubicBezTo>
                  <a:pt x="2589916" y="1966465"/>
                  <a:pt x="2590091" y="1974177"/>
                  <a:pt x="2590267" y="1982941"/>
                </a:cubicBezTo>
                <a:cubicBezTo>
                  <a:pt x="2590442" y="1991706"/>
                  <a:pt x="2589565" y="1999419"/>
                  <a:pt x="2587637" y="2006079"/>
                </a:cubicBezTo>
                <a:cubicBezTo>
                  <a:pt x="2591844" y="2001872"/>
                  <a:pt x="2593948" y="1995562"/>
                  <a:pt x="2593948" y="1987148"/>
                </a:cubicBezTo>
                <a:lnTo>
                  <a:pt x="2599966" y="1975112"/>
                </a:lnTo>
                <a:lnTo>
                  <a:pt x="2601054" y="1970590"/>
                </a:lnTo>
                <a:lnTo>
                  <a:pt x="2603363" y="1965642"/>
                </a:lnTo>
                <a:lnTo>
                  <a:pt x="2589741" y="1959804"/>
                </a:lnTo>
                <a:close/>
                <a:moveTo>
                  <a:pt x="729893" y="1959740"/>
                </a:moveTo>
                <a:cubicBezTo>
                  <a:pt x="729542" y="1961843"/>
                  <a:pt x="730243" y="1963947"/>
                  <a:pt x="731996" y="1966050"/>
                </a:cubicBezTo>
                <a:lnTo>
                  <a:pt x="731996" y="1959740"/>
                </a:lnTo>
                <a:lnTo>
                  <a:pt x="729893" y="1959740"/>
                </a:lnTo>
                <a:close/>
                <a:moveTo>
                  <a:pt x="4817764" y="1958430"/>
                </a:moveTo>
                <a:lnTo>
                  <a:pt x="4814834" y="1959128"/>
                </a:lnTo>
                <a:lnTo>
                  <a:pt x="4814834" y="1965689"/>
                </a:lnTo>
                <a:lnTo>
                  <a:pt x="4817764" y="1958430"/>
                </a:lnTo>
                <a:close/>
                <a:moveTo>
                  <a:pt x="753515" y="1937816"/>
                </a:moveTo>
                <a:lnTo>
                  <a:pt x="746720" y="1942912"/>
                </a:lnTo>
                <a:lnTo>
                  <a:pt x="751410" y="1942912"/>
                </a:lnTo>
                <a:lnTo>
                  <a:pt x="753515" y="1937816"/>
                </a:lnTo>
                <a:close/>
                <a:moveTo>
                  <a:pt x="5273100" y="1927712"/>
                </a:moveTo>
                <a:lnTo>
                  <a:pt x="5273100" y="1929815"/>
                </a:lnTo>
                <a:cubicBezTo>
                  <a:pt x="5272750" y="1936476"/>
                  <a:pt x="5275554" y="1939982"/>
                  <a:pt x="5281514" y="1940332"/>
                </a:cubicBezTo>
                <a:lnTo>
                  <a:pt x="5273100" y="1927712"/>
                </a:lnTo>
                <a:close/>
                <a:moveTo>
                  <a:pt x="1264386" y="1927284"/>
                </a:moveTo>
                <a:lnTo>
                  <a:pt x="1261467" y="1927674"/>
                </a:lnTo>
                <a:cubicBezTo>
                  <a:pt x="1260021" y="1928112"/>
                  <a:pt x="1259232" y="1929339"/>
                  <a:pt x="1259101" y="1931355"/>
                </a:cubicBezTo>
                <a:lnTo>
                  <a:pt x="1261540" y="1936234"/>
                </a:lnTo>
                <a:lnTo>
                  <a:pt x="1261600" y="1936107"/>
                </a:lnTo>
                <a:lnTo>
                  <a:pt x="1264386" y="1927284"/>
                </a:lnTo>
                <a:close/>
                <a:moveTo>
                  <a:pt x="753030" y="1915567"/>
                </a:moveTo>
                <a:lnTo>
                  <a:pt x="753030" y="1923981"/>
                </a:lnTo>
                <a:lnTo>
                  <a:pt x="756858" y="1929722"/>
                </a:lnTo>
                <a:lnTo>
                  <a:pt x="756971" y="1929448"/>
                </a:lnTo>
                <a:cubicBezTo>
                  <a:pt x="758899" y="1924803"/>
                  <a:pt x="760104" y="1921933"/>
                  <a:pt x="760586" y="1920837"/>
                </a:cubicBezTo>
                <a:lnTo>
                  <a:pt x="760383" y="1915567"/>
                </a:lnTo>
                <a:lnTo>
                  <a:pt x="753030" y="1915567"/>
                </a:lnTo>
                <a:close/>
                <a:moveTo>
                  <a:pt x="1212825" y="1893493"/>
                </a:moveTo>
                <a:cubicBezTo>
                  <a:pt x="1213000" y="1900154"/>
                  <a:pt x="1213176" y="1907866"/>
                  <a:pt x="1213351" y="1916630"/>
                </a:cubicBezTo>
                <a:cubicBezTo>
                  <a:pt x="1213526" y="1925395"/>
                  <a:pt x="1212650" y="1933108"/>
                  <a:pt x="1210722" y="1939768"/>
                </a:cubicBezTo>
                <a:cubicBezTo>
                  <a:pt x="1214928" y="1935561"/>
                  <a:pt x="1217032" y="1929251"/>
                  <a:pt x="1217032" y="1920837"/>
                </a:cubicBezTo>
                <a:lnTo>
                  <a:pt x="1227549" y="1899803"/>
                </a:lnTo>
                <a:lnTo>
                  <a:pt x="1212825" y="1893493"/>
                </a:lnTo>
                <a:close/>
                <a:moveTo>
                  <a:pt x="776308" y="1886073"/>
                </a:moveTo>
                <a:lnTo>
                  <a:pt x="776168" y="1886119"/>
                </a:lnTo>
                <a:lnTo>
                  <a:pt x="776168" y="1886335"/>
                </a:lnTo>
                <a:lnTo>
                  <a:pt x="776308" y="1886073"/>
                </a:lnTo>
                <a:close/>
                <a:moveTo>
                  <a:pt x="5344617" y="1868815"/>
                </a:moveTo>
                <a:lnTo>
                  <a:pt x="5338307" y="1875126"/>
                </a:lnTo>
                <a:cubicBezTo>
                  <a:pt x="5339446" y="1876090"/>
                  <a:pt x="5340323" y="1876791"/>
                  <a:pt x="5340936" y="1877229"/>
                </a:cubicBezTo>
                <a:cubicBezTo>
                  <a:pt x="5341550" y="1877667"/>
                  <a:pt x="5341375" y="1878369"/>
                  <a:pt x="5340410" y="1879333"/>
                </a:cubicBezTo>
                <a:cubicBezTo>
                  <a:pt x="5340060" y="1881436"/>
                  <a:pt x="5338658" y="1883540"/>
                  <a:pt x="5336204" y="1885643"/>
                </a:cubicBezTo>
                <a:lnTo>
                  <a:pt x="5325686" y="1891953"/>
                </a:lnTo>
                <a:lnTo>
                  <a:pt x="5321479" y="1887746"/>
                </a:lnTo>
                <a:cubicBezTo>
                  <a:pt x="5319025" y="1894057"/>
                  <a:pt x="5317623" y="1898264"/>
                  <a:pt x="5317273" y="1900367"/>
                </a:cubicBezTo>
                <a:cubicBezTo>
                  <a:pt x="5312715" y="1906502"/>
                  <a:pt x="5308158" y="1912637"/>
                  <a:pt x="5303600" y="1918772"/>
                </a:cubicBezTo>
                <a:cubicBezTo>
                  <a:pt x="5299043" y="1924907"/>
                  <a:pt x="5296589" y="1932094"/>
                  <a:pt x="5296238" y="1940332"/>
                </a:cubicBezTo>
                <a:lnTo>
                  <a:pt x="5287824" y="1959263"/>
                </a:lnTo>
                <a:cubicBezTo>
                  <a:pt x="5284801" y="1961498"/>
                  <a:pt x="5282960" y="1964390"/>
                  <a:pt x="5282303" y="1967940"/>
                </a:cubicBezTo>
                <a:cubicBezTo>
                  <a:pt x="5281646" y="1971489"/>
                  <a:pt x="5281383" y="1974908"/>
                  <a:pt x="5281514" y="1978194"/>
                </a:cubicBezTo>
                <a:cubicBezTo>
                  <a:pt x="5280462" y="1987660"/>
                  <a:pt x="5276256" y="1997125"/>
                  <a:pt x="5268894" y="2006591"/>
                </a:cubicBezTo>
                <a:cubicBezTo>
                  <a:pt x="5261531" y="2016056"/>
                  <a:pt x="5257325" y="2025522"/>
                  <a:pt x="5256273" y="2034987"/>
                </a:cubicBezTo>
                <a:lnTo>
                  <a:pt x="5247859" y="2041297"/>
                </a:lnTo>
                <a:cubicBezTo>
                  <a:pt x="5246676" y="2045504"/>
                  <a:pt x="5244835" y="2049711"/>
                  <a:pt x="5242338" y="2053918"/>
                </a:cubicBezTo>
                <a:cubicBezTo>
                  <a:pt x="5239840" y="2058125"/>
                  <a:pt x="5237473" y="2062332"/>
                  <a:pt x="5235239" y="2066539"/>
                </a:cubicBezTo>
                <a:lnTo>
                  <a:pt x="5235239" y="2081263"/>
                </a:lnTo>
                <a:cubicBezTo>
                  <a:pt x="5242907" y="2078546"/>
                  <a:pt x="5249656" y="2072937"/>
                  <a:pt x="5255484" y="2064435"/>
                </a:cubicBezTo>
                <a:cubicBezTo>
                  <a:pt x="5261312" y="2055934"/>
                  <a:pt x="5264380" y="2048221"/>
                  <a:pt x="5264687" y="2041297"/>
                </a:cubicBezTo>
                <a:cubicBezTo>
                  <a:pt x="5266878" y="2041385"/>
                  <a:pt x="5268806" y="2041210"/>
                  <a:pt x="5270471" y="2040772"/>
                </a:cubicBezTo>
                <a:cubicBezTo>
                  <a:pt x="5272136" y="2040333"/>
                  <a:pt x="5273013" y="2039106"/>
                  <a:pt x="5273100" y="2037091"/>
                </a:cubicBezTo>
                <a:cubicBezTo>
                  <a:pt x="5272837" y="2033804"/>
                  <a:pt x="5272837" y="2030912"/>
                  <a:pt x="5273100" y="2028414"/>
                </a:cubicBezTo>
                <a:cubicBezTo>
                  <a:pt x="5273363" y="2025916"/>
                  <a:pt x="5275467" y="2024601"/>
                  <a:pt x="5279411" y="2024470"/>
                </a:cubicBezTo>
                <a:lnTo>
                  <a:pt x="5304652" y="1957160"/>
                </a:lnTo>
                <a:cubicBezTo>
                  <a:pt x="5311313" y="1957160"/>
                  <a:pt x="5314819" y="1955056"/>
                  <a:pt x="5315169" y="1950850"/>
                </a:cubicBezTo>
                <a:cubicBezTo>
                  <a:pt x="5314994" y="1946730"/>
                  <a:pt x="5315344" y="1943926"/>
                  <a:pt x="5316221" y="1942436"/>
                </a:cubicBezTo>
                <a:cubicBezTo>
                  <a:pt x="5317097" y="1940946"/>
                  <a:pt x="5319551" y="1940245"/>
                  <a:pt x="5323583" y="1940332"/>
                </a:cubicBezTo>
                <a:lnTo>
                  <a:pt x="5334100" y="1919298"/>
                </a:lnTo>
                <a:cubicBezTo>
                  <a:pt x="5334100" y="1915924"/>
                  <a:pt x="5334626" y="1910577"/>
                  <a:pt x="5335678" y="1903259"/>
                </a:cubicBezTo>
                <a:cubicBezTo>
                  <a:pt x="5336729" y="1895941"/>
                  <a:pt x="5338307" y="1887966"/>
                  <a:pt x="5340410" y="1879333"/>
                </a:cubicBezTo>
                <a:cubicBezTo>
                  <a:pt x="5342864" y="1874775"/>
                  <a:pt x="5344267" y="1871270"/>
                  <a:pt x="5344617" y="1868815"/>
                </a:cubicBezTo>
                <a:close/>
                <a:moveTo>
                  <a:pt x="4829558" y="1868680"/>
                </a:moveTo>
                <a:lnTo>
                  <a:pt x="4825503" y="1871721"/>
                </a:lnTo>
                <a:lnTo>
                  <a:pt x="4824050" y="1874990"/>
                </a:lnTo>
                <a:lnTo>
                  <a:pt x="4827454" y="1874990"/>
                </a:lnTo>
                <a:cubicBezTo>
                  <a:pt x="4827542" y="1873938"/>
                  <a:pt x="4827893" y="1872887"/>
                  <a:pt x="4828506" y="1871835"/>
                </a:cubicBezTo>
                <a:cubicBezTo>
                  <a:pt x="4829120" y="1870783"/>
                  <a:pt x="4829470" y="1869732"/>
                  <a:pt x="4829558" y="1868680"/>
                </a:cubicBezTo>
                <a:close/>
                <a:moveTo>
                  <a:pt x="2192957" y="1850233"/>
                </a:moveTo>
                <a:lnTo>
                  <a:pt x="2191201" y="1851804"/>
                </a:lnTo>
                <a:lnTo>
                  <a:pt x="2196628" y="1859041"/>
                </a:lnTo>
                <a:lnTo>
                  <a:pt x="2198502" y="1856735"/>
                </a:lnTo>
                <a:cubicBezTo>
                  <a:pt x="2198371" y="1854719"/>
                  <a:pt x="2197582" y="1853493"/>
                  <a:pt x="2196136" y="1853054"/>
                </a:cubicBezTo>
                <a:cubicBezTo>
                  <a:pt x="2194689" y="1852616"/>
                  <a:pt x="2193375" y="1852441"/>
                  <a:pt x="2192192" y="1852528"/>
                </a:cubicBezTo>
                <a:lnTo>
                  <a:pt x="2192957" y="1850233"/>
                </a:lnTo>
                <a:close/>
                <a:moveTo>
                  <a:pt x="4869010" y="1842538"/>
                </a:moveTo>
                <a:lnTo>
                  <a:pt x="4868734" y="1842913"/>
                </a:lnTo>
                <a:lnTo>
                  <a:pt x="4861663" y="1860826"/>
                </a:lnTo>
                <a:lnTo>
                  <a:pt x="4865034" y="1858298"/>
                </a:lnTo>
                <a:cubicBezTo>
                  <a:pt x="4865121" y="1857247"/>
                  <a:pt x="4865472" y="1856195"/>
                  <a:pt x="4866085" y="1855143"/>
                </a:cubicBezTo>
                <a:cubicBezTo>
                  <a:pt x="4866699" y="1854091"/>
                  <a:pt x="4867049" y="1853040"/>
                  <a:pt x="4867137" y="1851988"/>
                </a:cubicBezTo>
                <a:cubicBezTo>
                  <a:pt x="4868145" y="1848921"/>
                  <a:pt x="4868758" y="1846116"/>
                  <a:pt x="4868977" y="1843574"/>
                </a:cubicBezTo>
                <a:lnTo>
                  <a:pt x="4869010" y="1842538"/>
                </a:lnTo>
                <a:close/>
                <a:moveTo>
                  <a:pt x="5344617" y="1841471"/>
                </a:moveTo>
                <a:lnTo>
                  <a:pt x="5343627" y="1843203"/>
                </a:lnTo>
                <a:lnTo>
                  <a:pt x="5348824" y="1841471"/>
                </a:lnTo>
                <a:lnTo>
                  <a:pt x="5344617" y="1841471"/>
                </a:lnTo>
                <a:close/>
                <a:moveTo>
                  <a:pt x="4843571" y="1837592"/>
                </a:moveTo>
                <a:lnTo>
                  <a:pt x="4842178" y="1839913"/>
                </a:lnTo>
                <a:lnTo>
                  <a:pt x="4842178" y="1847645"/>
                </a:lnTo>
                <a:lnTo>
                  <a:pt x="4837539" y="1847645"/>
                </a:lnTo>
                <a:lnTo>
                  <a:pt x="4832386" y="1856234"/>
                </a:lnTo>
                <a:lnTo>
                  <a:pt x="4830460" y="1860567"/>
                </a:lnTo>
                <a:lnTo>
                  <a:pt x="4831661" y="1862369"/>
                </a:lnTo>
                <a:lnTo>
                  <a:pt x="4848489" y="1847645"/>
                </a:lnTo>
                <a:lnTo>
                  <a:pt x="4848489" y="1839232"/>
                </a:lnTo>
                <a:lnTo>
                  <a:pt x="4843571" y="1837592"/>
                </a:lnTo>
                <a:close/>
                <a:moveTo>
                  <a:pt x="799306" y="1833533"/>
                </a:moveTo>
                <a:cubicBezTo>
                  <a:pt x="797290" y="1840194"/>
                  <a:pt x="795011" y="1846329"/>
                  <a:pt x="792470" y="1851938"/>
                </a:cubicBezTo>
                <a:cubicBezTo>
                  <a:pt x="789928" y="1857548"/>
                  <a:pt x="786598" y="1860527"/>
                  <a:pt x="782478" y="1860878"/>
                </a:cubicBezTo>
                <a:lnTo>
                  <a:pt x="784837" y="1870049"/>
                </a:lnTo>
                <a:lnTo>
                  <a:pt x="795030" y="1850898"/>
                </a:lnTo>
                <a:lnTo>
                  <a:pt x="801081" y="1833533"/>
                </a:lnTo>
                <a:lnTo>
                  <a:pt x="799306" y="1833533"/>
                </a:lnTo>
                <a:close/>
                <a:moveTo>
                  <a:pt x="3132228" y="1832648"/>
                </a:moveTo>
                <a:lnTo>
                  <a:pt x="3131120" y="1833515"/>
                </a:lnTo>
                <a:lnTo>
                  <a:pt x="3131120" y="1835640"/>
                </a:lnTo>
                <a:lnTo>
                  <a:pt x="3131197" y="1835739"/>
                </a:lnTo>
                <a:lnTo>
                  <a:pt x="3132228" y="1832648"/>
                </a:lnTo>
                <a:close/>
                <a:moveTo>
                  <a:pt x="5373540" y="1830428"/>
                </a:moveTo>
                <a:cubicBezTo>
                  <a:pt x="5370647" y="1830603"/>
                  <a:pt x="5368018" y="1830778"/>
                  <a:pt x="5365652" y="1830954"/>
                </a:cubicBezTo>
                <a:cubicBezTo>
                  <a:pt x="5363680" y="1835160"/>
                  <a:pt x="5361839" y="1839367"/>
                  <a:pt x="5360130" y="1843574"/>
                </a:cubicBezTo>
                <a:cubicBezTo>
                  <a:pt x="5358421" y="1847781"/>
                  <a:pt x="5356055" y="1851988"/>
                  <a:pt x="5353031" y="1856195"/>
                </a:cubicBezTo>
                <a:cubicBezTo>
                  <a:pt x="5357238" y="1856195"/>
                  <a:pt x="5361445" y="1858298"/>
                  <a:pt x="5365652" y="1862505"/>
                </a:cubicBezTo>
                <a:lnTo>
                  <a:pt x="5371962" y="1841471"/>
                </a:lnTo>
                <a:cubicBezTo>
                  <a:pt x="5373145" y="1840331"/>
                  <a:pt x="5374460" y="1838929"/>
                  <a:pt x="5375906" y="1837264"/>
                </a:cubicBezTo>
                <a:cubicBezTo>
                  <a:pt x="5377352" y="1835599"/>
                  <a:pt x="5378141" y="1834196"/>
                  <a:pt x="5378272" y="1833057"/>
                </a:cubicBezTo>
                <a:cubicBezTo>
                  <a:pt x="5378009" y="1831129"/>
                  <a:pt x="5376432" y="1830252"/>
                  <a:pt x="5373540" y="1830428"/>
                </a:cubicBezTo>
                <a:close/>
                <a:moveTo>
                  <a:pt x="2657051" y="1827287"/>
                </a:moveTo>
                <a:lnTo>
                  <a:pt x="2654947" y="1842011"/>
                </a:lnTo>
                <a:cubicBezTo>
                  <a:pt x="2651748" y="1845298"/>
                  <a:pt x="2648681" y="1849242"/>
                  <a:pt x="2645745" y="1853843"/>
                </a:cubicBezTo>
                <a:cubicBezTo>
                  <a:pt x="2642809" y="1858444"/>
                  <a:pt x="2640267" y="1862914"/>
                  <a:pt x="2638120" y="1867252"/>
                </a:cubicBezTo>
                <a:cubicBezTo>
                  <a:pt x="2638470" y="1876017"/>
                  <a:pt x="2635666" y="1883729"/>
                  <a:pt x="2629706" y="1890390"/>
                </a:cubicBezTo>
                <a:cubicBezTo>
                  <a:pt x="2627252" y="1888681"/>
                  <a:pt x="2624798" y="1888944"/>
                  <a:pt x="2622344" y="1891179"/>
                </a:cubicBezTo>
                <a:cubicBezTo>
                  <a:pt x="2619890" y="1893414"/>
                  <a:pt x="2619539" y="1895254"/>
                  <a:pt x="2621292" y="1896701"/>
                </a:cubicBezTo>
                <a:lnTo>
                  <a:pt x="2608672" y="1911425"/>
                </a:lnTo>
                <a:lnTo>
                  <a:pt x="2602361" y="1932459"/>
                </a:lnTo>
                <a:lnTo>
                  <a:pt x="2598155" y="1932459"/>
                </a:lnTo>
                <a:lnTo>
                  <a:pt x="2598155" y="1947183"/>
                </a:lnTo>
                <a:lnTo>
                  <a:pt x="2608672" y="1951390"/>
                </a:lnTo>
                <a:cubicBezTo>
                  <a:pt x="2607708" y="1950251"/>
                  <a:pt x="2607532" y="1949374"/>
                  <a:pt x="2608146" y="1948761"/>
                </a:cubicBezTo>
                <a:cubicBezTo>
                  <a:pt x="2608759" y="1948147"/>
                  <a:pt x="2609636" y="1948322"/>
                  <a:pt x="2610775" y="1949287"/>
                </a:cubicBezTo>
                <a:lnTo>
                  <a:pt x="2614083" y="1942670"/>
                </a:lnTo>
                <a:lnTo>
                  <a:pt x="2615778" y="1939039"/>
                </a:lnTo>
                <a:lnTo>
                  <a:pt x="2624192" y="1922211"/>
                </a:lnTo>
                <a:cubicBezTo>
                  <a:pt x="2624718" y="1917303"/>
                  <a:pt x="2626821" y="1913447"/>
                  <a:pt x="2630502" y="1910642"/>
                </a:cubicBezTo>
                <a:cubicBezTo>
                  <a:pt x="2634183" y="1907838"/>
                  <a:pt x="2636286" y="1903982"/>
                  <a:pt x="2636812" y="1899073"/>
                </a:cubicBezTo>
                <a:lnTo>
                  <a:pt x="2638974" y="1897272"/>
                </a:lnTo>
                <a:lnTo>
                  <a:pt x="2643115" y="1880399"/>
                </a:lnTo>
                <a:lnTo>
                  <a:pt x="2644646" y="1877066"/>
                </a:lnTo>
                <a:lnTo>
                  <a:pt x="2644725" y="1875336"/>
                </a:lnTo>
                <a:lnTo>
                  <a:pt x="2645668" y="1874839"/>
                </a:lnTo>
                <a:lnTo>
                  <a:pt x="2654947" y="1854632"/>
                </a:lnTo>
                <a:lnTo>
                  <a:pt x="2659310" y="1857249"/>
                </a:lnTo>
                <a:lnTo>
                  <a:pt x="2662532" y="1851411"/>
                </a:lnTo>
                <a:lnTo>
                  <a:pt x="2669062" y="1834317"/>
                </a:lnTo>
                <a:lnTo>
                  <a:pt x="2665464" y="1833598"/>
                </a:lnTo>
                <a:lnTo>
                  <a:pt x="2657051" y="1827287"/>
                </a:lnTo>
                <a:close/>
                <a:moveTo>
                  <a:pt x="4856773" y="1817779"/>
                </a:moveTo>
                <a:lnTo>
                  <a:pt x="4850592" y="1826862"/>
                </a:lnTo>
                <a:lnTo>
                  <a:pt x="4850592" y="1835025"/>
                </a:lnTo>
                <a:cubicBezTo>
                  <a:pt x="4853616" y="1832790"/>
                  <a:pt x="4855456" y="1829898"/>
                  <a:pt x="4856114" y="1826348"/>
                </a:cubicBezTo>
                <a:lnTo>
                  <a:pt x="4856773" y="1817779"/>
                </a:lnTo>
                <a:close/>
                <a:moveTo>
                  <a:pt x="4865187" y="1805413"/>
                </a:moveTo>
                <a:lnTo>
                  <a:pt x="4862781" y="1808949"/>
                </a:lnTo>
                <a:lnTo>
                  <a:pt x="4863213" y="1809784"/>
                </a:lnTo>
                <a:cubicBezTo>
                  <a:pt x="4864221" y="1809652"/>
                  <a:pt x="4864834" y="1808863"/>
                  <a:pt x="4865053" y="1807417"/>
                </a:cubicBezTo>
                <a:lnTo>
                  <a:pt x="4865187" y="1805413"/>
                </a:lnTo>
                <a:close/>
                <a:moveTo>
                  <a:pt x="2671775" y="1799942"/>
                </a:moveTo>
                <a:lnTo>
                  <a:pt x="2671775" y="1808356"/>
                </a:lnTo>
                <a:cubicBezTo>
                  <a:pt x="2672870" y="1807217"/>
                  <a:pt x="2673834" y="1805814"/>
                  <a:pt x="2674667" y="1804149"/>
                </a:cubicBezTo>
                <a:cubicBezTo>
                  <a:pt x="2675500" y="1802484"/>
                  <a:pt x="2675938" y="1801082"/>
                  <a:pt x="2675982" y="1799942"/>
                </a:cubicBezTo>
                <a:lnTo>
                  <a:pt x="2671775" y="1799942"/>
                </a:lnTo>
                <a:close/>
                <a:moveTo>
                  <a:pt x="1317997" y="1794631"/>
                </a:moveTo>
                <a:lnTo>
                  <a:pt x="1301169" y="1800941"/>
                </a:lnTo>
                <a:lnTo>
                  <a:pt x="1299066" y="1821976"/>
                </a:lnTo>
                <a:lnTo>
                  <a:pt x="1280135" y="1859838"/>
                </a:lnTo>
                <a:lnTo>
                  <a:pt x="1278031" y="1859838"/>
                </a:lnTo>
                <a:lnTo>
                  <a:pt x="1261204" y="1897699"/>
                </a:lnTo>
                <a:cubicBezTo>
                  <a:pt x="1259276" y="1899365"/>
                  <a:pt x="1258399" y="1902871"/>
                  <a:pt x="1258575" y="1908217"/>
                </a:cubicBezTo>
                <a:cubicBezTo>
                  <a:pt x="1258750" y="1913563"/>
                  <a:pt x="1258925" y="1917069"/>
                  <a:pt x="1259101" y="1918734"/>
                </a:cubicBezTo>
                <a:cubicBezTo>
                  <a:pt x="1261598" y="1916192"/>
                  <a:pt x="1263965" y="1916543"/>
                  <a:pt x="1266200" y="1919786"/>
                </a:cubicBezTo>
                <a:lnTo>
                  <a:pt x="1265915" y="1922444"/>
                </a:lnTo>
                <a:lnTo>
                  <a:pt x="1269488" y="1911129"/>
                </a:lnTo>
                <a:cubicBezTo>
                  <a:pt x="1268349" y="1906746"/>
                  <a:pt x="1268524" y="1902890"/>
                  <a:pt x="1270014" y="1899560"/>
                </a:cubicBezTo>
                <a:cubicBezTo>
                  <a:pt x="1271504" y="1896229"/>
                  <a:pt x="1274834" y="1894476"/>
                  <a:pt x="1280005" y="1894301"/>
                </a:cubicBezTo>
                <a:lnTo>
                  <a:pt x="1286316" y="1879577"/>
                </a:lnTo>
                <a:cubicBezTo>
                  <a:pt x="1288770" y="1876115"/>
                  <a:pt x="1291750" y="1868315"/>
                  <a:pt x="1295255" y="1856176"/>
                </a:cubicBezTo>
                <a:cubicBezTo>
                  <a:pt x="1298761" y="1844038"/>
                  <a:pt x="1300689" y="1835712"/>
                  <a:pt x="1301040" y="1831198"/>
                </a:cubicBezTo>
                <a:cubicBezTo>
                  <a:pt x="1301653" y="1824449"/>
                  <a:pt x="1304107" y="1819541"/>
                  <a:pt x="1308402" y="1816474"/>
                </a:cubicBezTo>
                <a:cubicBezTo>
                  <a:pt x="1312696" y="1813406"/>
                  <a:pt x="1315150" y="1808498"/>
                  <a:pt x="1315764" y="1801750"/>
                </a:cubicBezTo>
                <a:lnTo>
                  <a:pt x="1317997" y="1797842"/>
                </a:lnTo>
                <a:lnTo>
                  <a:pt x="1317997" y="1794631"/>
                </a:lnTo>
                <a:close/>
                <a:moveTo>
                  <a:pt x="4889697" y="1786397"/>
                </a:moveTo>
                <a:lnTo>
                  <a:pt x="4888454" y="1786646"/>
                </a:lnTo>
                <a:lnTo>
                  <a:pt x="4888454" y="1795277"/>
                </a:lnTo>
                <a:lnTo>
                  <a:pt x="4889697" y="1786397"/>
                </a:lnTo>
                <a:close/>
                <a:moveTo>
                  <a:pt x="5374065" y="1772057"/>
                </a:moveTo>
                <a:lnTo>
                  <a:pt x="5365652" y="1776264"/>
                </a:lnTo>
                <a:cubicBezTo>
                  <a:pt x="5365301" y="1784327"/>
                  <a:pt x="5363899" y="1791339"/>
                  <a:pt x="5361445" y="1797299"/>
                </a:cubicBezTo>
                <a:cubicBezTo>
                  <a:pt x="5364468" y="1793092"/>
                  <a:pt x="5366835" y="1788885"/>
                  <a:pt x="5368544" y="1784678"/>
                </a:cubicBezTo>
                <a:cubicBezTo>
                  <a:pt x="5370253" y="1780471"/>
                  <a:pt x="5372093" y="1776264"/>
                  <a:pt x="5374065" y="1772057"/>
                </a:cubicBezTo>
                <a:close/>
                <a:moveTo>
                  <a:pt x="1280135" y="1760976"/>
                </a:moveTo>
                <a:lnTo>
                  <a:pt x="1278031" y="1775700"/>
                </a:lnTo>
                <a:cubicBezTo>
                  <a:pt x="1274833" y="1778987"/>
                  <a:pt x="1271765" y="1782931"/>
                  <a:pt x="1268829" y="1787532"/>
                </a:cubicBezTo>
                <a:cubicBezTo>
                  <a:pt x="1265893" y="1792133"/>
                  <a:pt x="1263351" y="1796603"/>
                  <a:pt x="1261204" y="1800941"/>
                </a:cubicBezTo>
                <a:cubicBezTo>
                  <a:pt x="1261555" y="1809706"/>
                  <a:pt x="1258750" y="1817418"/>
                  <a:pt x="1252790" y="1824079"/>
                </a:cubicBezTo>
                <a:cubicBezTo>
                  <a:pt x="1250336" y="1822370"/>
                  <a:pt x="1247882" y="1822633"/>
                  <a:pt x="1245428" y="1824868"/>
                </a:cubicBezTo>
                <a:cubicBezTo>
                  <a:pt x="1242974" y="1827103"/>
                  <a:pt x="1242624" y="1828943"/>
                  <a:pt x="1244376" y="1830390"/>
                </a:cubicBezTo>
                <a:lnTo>
                  <a:pt x="1231756" y="1845114"/>
                </a:lnTo>
                <a:lnTo>
                  <a:pt x="1225446" y="1866148"/>
                </a:lnTo>
                <a:lnTo>
                  <a:pt x="1221239" y="1866148"/>
                </a:lnTo>
                <a:lnTo>
                  <a:pt x="1221239" y="1880872"/>
                </a:lnTo>
                <a:lnTo>
                  <a:pt x="1231756" y="1885079"/>
                </a:lnTo>
                <a:cubicBezTo>
                  <a:pt x="1230792" y="1883940"/>
                  <a:pt x="1230617" y="1883063"/>
                  <a:pt x="1231230" y="1882450"/>
                </a:cubicBezTo>
                <a:cubicBezTo>
                  <a:pt x="1231844" y="1881836"/>
                  <a:pt x="1232720" y="1882011"/>
                  <a:pt x="1233859" y="1882976"/>
                </a:cubicBezTo>
                <a:lnTo>
                  <a:pt x="1238066" y="1874562"/>
                </a:lnTo>
                <a:cubicBezTo>
                  <a:pt x="1239250" y="1875219"/>
                  <a:pt x="1240564" y="1874430"/>
                  <a:pt x="1242010" y="1872195"/>
                </a:cubicBezTo>
                <a:cubicBezTo>
                  <a:pt x="1243456" y="1869960"/>
                  <a:pt x="1244245" y="1868646"/>
                  <a:pt x="1244376" y="1868251"/>
                </a:cubicBezTo>
                <a:lnTo>
                  <a:pt x="1259101" y="1843010"/>
                </a:lnTo>
                <a:cubicBezTo>
                  <a:pt x="1259495" y="1837313"/>
                  <a:pt x="1261861" y="1827673"/>
                  <a:pt x="1266200" y="1814088"/>
                </a:cubicBezTo>
                <a:cubicBezTo>
                  <a:pt x="1270538" y="1800503"/>
                  <a:pt x="1274482" y="1791914"/>
                  <a:pt x="1278031" y="1788321"/>
                </a:cubicBezTo>
                <a:lnTo>
                  <a:pt x="1288549" y="1794631"/>
                </a:lnTo>
                <a:cubicBezTo>
                  <a:pt x="1289513" y="1790293"/>
                  <a:pt x="1290740" y="1785823"/>
                  <a:pt x="1292230" y="1781222"/>
                </a:cubicBezTo>
                <a:cubicBezTo>
                  <a:pt x="1293720" y="1776620"/>
                  <a:pt x="1295998" y="1772677"/>
                  <a:pt x="1299066" y="1769390"/>
                </a:cubicBezTo>
                <a:lnTo>
                  <a:pt x="1288549" y="1767287"/>
                </a:lnTo>
                <a:lnTo>
                  <a:pt x="1280135" y="1760976"/>
                </a:lnTo>
                <a:close/>
                <a:moveTo>
                  <a:pt x="5388789" y="1751023"/>
                </a:moveTo>
                <a:cubicBezTo>
                  <a:pt x="5388439" y="1754879"/>
                  <a:pt x="5389140" y="1757684"/>
                  <a:pt x="5390893" y="1759437"/>
                </a:cubicBezTo>
                <a:lnTo>
                  <a:pt x="5395100" y="1759437"/>
                </a:lnTo>
                <a:cubicBezTo>
                  <a:pt x="5396853" y="1759086"/>
                  <a:pt x="5397554" y="1757684"/>
                  <a:pt x="5397203" y="1755230"/>
                </a:cubicBezTo>
                <a:cubicBezTo>
                  <a:pt x="5397203" y="1753214"/>
                  <a:pt x="5396677" y="1751987"/>
                  <a:pt x="5395626" y="1751549"/>
                </a:cubicBezTo>
                <a:cubicBezTo>
                  <a:pt x="5394574" y="1751111"/>
                  <a:pt x="5392996" y="1750935"/>
                  <a:pt x="5390893" y="1751023"/>
                </a:cubicBezTo>
                <a:lnTo>
                  <a:pt x="5388789" y="1751023"/>
                </a:lnTo>
                <a:close/>
                <a:moveTo>
                  <a:pt x="1313790" y="1739942"/>
                </a:moveTo>
                <a:cubicBezTo>
                  <a:pt x="1314140" y="1742396"/>
                  <a:pt x="1313440" y="1743798"/>
                  <a:pt x="1311687" y="1744149"/>
                </a:cubicBezTo>
                <a:lnTo>
                  <a:pt x="1309583" y="1760976"/>
                </a:lnTo>
                <a:lnTo>
                  <a:pt x="1311687" y="1767287"/>
                </a:lnTo>
                <a:cubicBezTo>
                  <a:pt x="1313878" y="1764044"/>
                  <a:pt x="1315806" y="1760538"/>
                  <a:pt x="1317471" y="1756769"/>
                </a:cubicBezTo>
                <a:cubicBezTo>
                  <a:pt x="1319136" y="1753001"/>
                  <a:pt x="1320013" y="1749495"/>
                  <a:pt x="1320100" y="1746252"/>
                </a:cubicBezTo>
                <a:cubicBezTo>
                  <a:pt x="1320100" y="1742045"/>
                  <a:pt x="1317997" y="1739942"/>
                  <a:pt x="1313790" y="1739942"/>
                </a:cubicBezTo>
                <a:close/>
                <a:moveTo>
                  <a:pt x="1294859" y="1733631"/>
                </a:moveTo>
                <a:lnTo>
                  <a:pt x="1294859" y="1742045"/>
                </a:lnTo>
                <a:cubicBezTo>
                  <a:pt x="1295955" y="1740906"/>
                  <a:pt x="1296919" y="1739503"/>
                  <a:pt x="1297751" y="1737838"/>
                </a:cubicBezTo>
                <a:cubicBezTo>
                  <a:pt x="1298584" y="1736173"/>
                  <a:pt x="1299022" y="1734771"/>
                  <a:pt x="1299066" y="1733631"/>
                </a:cubicBezTo>
                <a:lnTo>
                  <a:pt x="1294859" y="1733631"/>
                </a:lnTo>
                <a:close/>
                <a:moveTo>
                  <a:pt x="2705430" y="1726322"/>
                </a:moveTo>
                <a:cubicBezTo>
                  <a:pt x="2704071" y="1726322"/>
                  <a:pt x="2702056" y="1726848"/>
                  <a:pt x="2699382" y="1727900"/>
                </a:cubicBezTo>
                <a:cubicBezTo>
                  <a:pt x="2696709" y="1728951"/>
                  <a:pt x="2695219" y="1730529"/>
                  <a:pt x="2694913" y="1732632"/>
                </a:cubicBezTo>
                <a:cubicBezTo>
                  <a:pt x="2695044" y="1733640"/>
                  <a:pt x="2695833" y="1734254"/>
                  <a:pt x="2697279" y="1734473"/>
                </a:cubicBezTo>
                <a:cubicBezTo>
                  <a:pt x="2698725" y="1734692"/>
                  <a:pt x="2700040" y="1734780"/>
                  <a:pt x="2701223" y="1734736"/>
                </a:cubicBezTo>
                <a:lnTo>
                  <a:pt x="2705430" y="1726322"/>
                </a:lnTo>
                <a:close/>
                <a:moveTo>
                  <a:pt x="4936833" y="1713025"/>
                </a:moveTo>
                <a:lnTo>
                  <a:pt x="4930523" y="1721439"/>
                </a:lnTo>
                <a:lnTo>
                  <a:pt x="4932805" y="1723722"/>
                </a:lnTo>
                <a:lnTo>
                  <a:pt x="4938360" y="1713407"/>
                </a:lnTo>
                <a:lnTo>
                  <a:pt x="4936833" y="1713025"/>
                </a:lnTo>
                <a:close/>
                <a:moveTo>
                  <a:pt x="5405617" y="1700541"/>
                </a:moveTo>
                <a:lnTo>
                  <a:pt x="5405617" y="1715264"/>
                </a:lnTo>
                <a:cubicBezTo>
                  <a:pt x="5403426" y="1715264"/>
                  <a:pt x="5401498" y="1715790"/>
                  <a:pt x="5399832" y="1716842"/>
                </a:cubicBezTo>
                <a:cubicBezTo>
                  <a:pt x="5398167" y="1717894"/>
                  <a:pt x="5397291" y="1719471"/>
                  <a:pt x="5397203" y="1721575"/>
                </a:cubicBezTo>
                <a:cubicBezTo>
                  <a:pt x="5397203" y="1723853"/>
                  <a:pt x="5397729" y="1726132"/>
                  <a:pt x="5398781" y="1728411"/>
                </a:cubicBezTo>
                <a:cubicBezTo>
                  <a:pt x="5399832" y="1730690"/>
                  <a:pt x="5401410" y="1731917"/>
                  <a:pt x="5403514" y="1732092"/>
                </a:cubicBezTo>
                <a:cubicBezTo>
                  <a:pt x="5404521" y="1731917"/>
                  <a:pt x="5405135" y="1731216"/>
                  <a:pt x="5405354" y="1729989"/>
                </a:cubicBezTo>
                <a:cubicBezTo>
                  <a:pt x="5405573" y="1728762"/>
                  <a:pt x="5405661" y="1728060"/>
                  <a:pt x="5405617" y="1727885"/>
                </a:cubicBezTo>
                <a:lnTo>
                  <a:pt x="5416134" y="1708954"/>
                </a:lnTo>
                <a:lnTo>
                  <a:pt x="5405617" y="1700541"/>
                </a:lnTo>
                <a:close/>
                <a:moveTo>
                  <a:pt x="4943143" y="1698301"/>
                </a:moveTo>
                <a:cubicBezTo>
                  <a:pt x="4942135" y="1700317"/>
                  <a:pt x="4941522" y="1702070"/>
                  <a:pt x="4941303" y="1703560"/>
                </a:cubicBezTo>
                <a:lnTo>
                  <a:pt x="4941073" y="1708165"/>
                </a:lnTo>
                <a:lnTo>
                  <a:pt x="4944964" y="1698437"/>
                </a:lnTo>
                <a:lnTo>
                  <a:pt x="4945018" y="1698301"/>
                </a:lnTo>
                <a:lnTo>
                  <a:pt x="4943143" y="1698301"/>
                </a:lnTo>
                <a:close/>
                <a:moveTo>
                  <a:pt x="5414031" y="1673196"/>
                </a:moveTo>
                <a:lnTo>
                  <a:pt x="5414031" y="1679506"/>
                </a:lnTo>
                <a:lnTo>
                  <a:pt x="5405617" y="1690023"/>
                </a:lnTo>
                <a:lnTo>
                  <a:pt x="5405617" y="1694230"/>
                </a:lnTo>
                <a:lnTo>
                  <a:pt x="5416134" y="1685816"/>
                </a:lnTo>
                <a:lnTo>
                  <a:pt x="5416134" y="1679506"/>
                </a:lnTo>
                <a:cubicBezTo>
                  <a:pt x="5416178" y="1679243"/>
                  <a:pt x="5416090" y="1678191"/>
                  <a:pt x="5415871" y="1676351"/>
                </a:cubicBezTo>
                <a:cubicBezTo>
                  <a:pt x="5415652" y="1674510"/>
                  <a:pt x="5415039" y="1673459"/>
                  <a:pt x="5414031" y="1673196"/>
                </a:cubicBezTo>
                <a:close/>
                <a:moveTo>
                  <a:pt x="1328514" y="1660011"/>
                </a:moveTo>
                <a:cubicBezTo>
                  <a:pt x="1327156" y="1660011"/>
                  <a:pt x="1325140" y="1660537"/>
                  <a:pt x="1322467" y="1661589"/>
                </a:cubicBezTo>
                <a:cubicBezTo>
                  <a:pt x="1319793" y="1662640"/>
                  <a:pt x="1318304" y="1664218"/>
                  <a:pt x="1317997" y="1666321"/>
                </a:cubicBezTo>
                <a:cubicBezTo>
                  <a:pt x="1318128" y="1667329"/>
                  <a:pt x="1318917" y="1667943"/>
                  <a:pt x="1320363" y="1668162"/>
                </a:cubicBezTo>
                <a:cubicBezTo>
                  <a:pt x="1321809" y="1668381"/>
                  <a:pt x="1323124" y="1668469"/>
                  <a:pt x="1324307" y="1668425"/>
                </a:cubicBezTo>
                <a:lnTo>
                  <a:pt x="1328514" y="1660011"/>
                </a:lnTo>
                <a:close/>
                <a:moveTo>
                  <a:pt x="4930523" y="1656233"/>
                </a:moveTo>
                <a:cubicBezTo>
                  <a:pt x="4929822" y="1664296"/>
                  <a:pt x="4927017" y="1671307"/>
                  <a:pt x="4922109" y="1677267"/>
                </a:cubicBezTo>
                <a:cubicBezTo>
                  <a:pt x="4917201" y="1683227"/>
                  <a:pt x="4914396" y="1690238"/>
                  <a:pt x="4913695" y="1698301"/>
                </a:cubicBezTo>
                <a:lnTo>
                  <a:pt x="4901075" y="1715129"/>
                </a:lnTo>
                <a:cubicBezTo>
                  <a:pt x="4900198" y="1716312"/>
                  <a:pt x="4900373" y="1717627"/>
                  <a:pt x="4901600" y="1719073"/>
                </a:cubicBezTo>
                <a:cubicBezTo>
                  <a:pt x="4902827" y="1720519"/>
                  <a:pt x="4904055" y="1721308"/>
                  <a:pt x="4905282" y="1721439"/>
                </a:cubicBezTo>
                <a:lnTo>
                  <a:pt x="4917902" y="1719336"/>
                </a:lnTo>
                <a:cubicBezTo>
                  <a:pt x="4920181" y="1714033"/>
                  <a:pt x="4922460" y="1708337"/>
                  <a:pt x="4924738" y="1702245"/>
                </a:cubicBezTo>
                <a:cubicBezTo>
                  <a:pt x="4927017" y="1696154"/>
                  <a:pt x="4928244" y="1689931"/>
                  <a:pt x="4928419" y="1683577"/>
                </a:cubicBezTo>
                <a:cubicBezTo>
                  <a:pt x="4930479" y="1679151"/>
                  <a:pt x="4932670" y="1674331"/>
                  <a:pt x="4934993" y="1669116"/>
                </a:cubicBezTo>
                <a:cubicBezTo>
                  <a:pt x="4937315" y="1663901"/>
                  <a:pt x="4940032" y="1659607"/>
                  <a:pt x="4943143" y="1656233"/>
                </a:cubicBezTo>
                <a:lnTo>
                  <a:pt x="4930523" y="1656233"/>
                </a:lnTo>
                <a:close/>
                <a:moveTo>
                  <a:pt x="872926" y="1652638"/>
                </a:moveTo>
                <a:cubicBezTo>
                  <a:pt x="872839" y="1653602"/>
                  <a:pt x="872488" y="1654303"/>
                  <a:pt x="871875" y="1654741"/>
                </a:cubicBezTo>
                <a:cubicBezTo>
                  <a:pt x="871261" y="1655179"/>
                  <a:pt x="870910" y="1655881"/>
                  <a:pt x="870823" y="1656845"/>
                </a:cubicBezTo>
                <a:lnTo>
                  <a:pt x="870823" y="1667362"/>
                </a:lnTo>
                <a:lnTo>
                  <a:pt x="871308" y="1671484"/>
                </a:lnTo>
                <a:lnTo>
                  <a:pt x="873481" y="1666223"/>
                </a:lnTo>
                <a:lnTo>
                  <a:pt x="877707" y="1653594"/>
                </a:lnTo>
                <a:lnTo>
                  <a:pt x="872926" y="1652638"/>
                </a:lnTo>
                <a:close/>
                <a:moveTo>
                  <a:pt x="2283213" y="1644104"/>
                </a:moveTo>
                <a:lnTo>
                  <a:pt x="2279337" y="1649800"/>
                </a:lnTo>
                <a:lnTo>
                  <a:pt x="2279337" y="1655099"/>
                </a:lnTo>
                <a:lnTo>
                  <a:pt x="2284687" y="1644399"/>
                </a:lnTo>
                <a:lnTo>
                  <a:pt x="2283213" y="1644104"/>
                </a:lnTo>
                <a:close/>
                <a:moveTo>
                  <a:pt x="884860" y="1630176"/>
                </a:moveTo>
                <a:lnTo>
                  <a:pt x="879237" y="1640017"/>
                </a:lnTo>
                <a:lnTo>
                  <a:pt x="882350" y="1638772"/>
                </a:lnTo>
                <a:lnTo>
                  <a:pt x="884459" y="1631845"/>
                </a:lnTo>
                <a:lnTo>
                  <a:pt x="884860" y="1630176"/>
                </a:lnTo>
                <a:close/>
                <a:moveTo>
                  <a:pt x="4968385" y="1628888"/>
                </a:moveTo>
                <a:lnTo>
                  <a:pt x="4955764" y="1641509"/>
                </a:lnTo>
                <a:cubicBezTo>
                  <a:pt x="4956246" y="1638353"/>
                  <a:pt x="4954756" y="1636776"/>
                  <a:pt x="4951294" y="1636776"/>
                </a:cubicBezTo>
                <a:cubicBezTo>
                  <a:pt x="4947832" y="1636776"/>
                  <a:pt x="4945817" y="1638353"/>
                  <a:pt x="4945247" y="1641509"/>
                </a:cubicBezTo>
                <a:lnTo>
                  <a:pt x="4959971" y="1660440"/>
                </a:lnTo>
                <a:lnTo>
                  <a:pt x="4965015" y="1660440"/>
                </a:lnTo>
                <a:lnTo>
                  <a:pt x="4965999" y="1658472"/>
                </a:lnTo>
                <a:lnTo>
                  <a:pt x="4970254" y="1640105"/>
                </a:lnTo>
                <a:lnTo>
                  <a:pt x="4968385" y="1628888"/>
                </a:lnTo>
                <a:close/>
                <a:moveTo>
                  <a:pt x="4987412" y="1597603"/>
                </a:moveTo>
                <a:lnTo>
                  <a:pt x="4981005" y="1607854"/>
                </a:lnTo>
                <a:lnTo>
                  <a:pt x="4984132" y="1607854"/>
                </a:lnTo>
                <a:lnTo>
                  <a:pt x="4987412" y="1597603"/>
                </a:lnTo>
                <a:close/>
                <a:moveTo>
                  <a:pt x="1381100" y="1588494"/>
                </a:moveTo>
                <a:lnTo>
                  <a:pt x="1372686" y="1603218"/>
                </a:lnTo>
                <a:cubicBezTo>
                  <a:pt x="1370145" y="1611720"/>
                  <a:pt x="1366814" y="1623639"/>
                  <a:pt x="1362695" y="1638977"/>
                </a:cubicBezTo>
                <a:cubicBezTo>
                  <a:pt x="1358576" y="1654314"/>
                  <a:pt x="1356297" y="1666234"/>
                  <a:pt x="1355859" y="1674735"/>
                </a:cubicBezTo>
                <a:cubicBezTo>
                  <a:pt x="1356209" y="1683719"/>
                  <a:pt x="1354982" y="1688890"/>
                  <a:pt x="1352178" y="1690248"/>
                </a:cubicBezTo>
                <a:cubicBezTo>
                  <a:pt x="1349373" y="1691607"/>
                  <a:pt x="1342888" y="1692045"/>
                  <a:pt x="1332721" y="1691563"/>
                </a:cubicBezTo>
                <a:lnTo>
                  <a:pt x="1330617" y="1697873"/>
                </a:lnTo>
                <a:cubicBezTo>
                  <a:pt x="1333247" y="1700502"/>
                  <a:pt x="1335350" y="1704183"/>
                  <a:pt x="1336928" y="1708916"/>
                </a:cubicBezTo>
                <a:cubicBezTo>
                  <a:pt x="1338505" y="1713649"/>
                  <a:pt x="1336402" y="1716278"/>
                  <a:pt x="1330617" y="1716804"/>
                </a:cubicBezTo>
                <a:cubicBezTo>
                  <a:pt x="1329171" y="1716848"/>
                  <a:pt x="1326805" y="1717286"/>
                  <a:pt x="1323518" y="1718119"/>
                </a:cubicBezTo>
                <a:cubicBezTo>
                  <a:pt x="1320232" y="1718951"/>
                  <a:pt x="1318391" y="1719915"/>
                  <a:pt x="1317997" y="1721011"/>
                </a:cubicBezTo>
                <a:lnTo>
                  <a:pt x="1317997" y="1723114"/>
                </a:lnTo>
                <a:lnTo>
                  <a:pt x="1345233" y="1738678"/>
                </a:lnTo>
                <a:lnTo>
                  <a:pt x="1352114" y="1722016"/>
                </a:lnTo>
                <a:cubicBezTo>
                  <a:pt x="1354042" y="1717371"/>
                  <a:pt x="1355247" y="1714501"/>
                  <a:pt x="1355729" y="1713405"/>
                </a:cubicBezTo>
                <a:cubicBezTo>
                  <a:pt x="1355291" y="1708848"/>
                  <a:pt x="1355115" y="1704290"/>
                  <a:pt x="1355203" y="1699733"/>
                </a:cubicBezTo>
                <a:cubicBezTo>
                  <a:pt x="1355291" y="1695176"/>
                  <a:pt x="1358271" y="1692722"/>
                  <a:pt x="1364143" y="1692371"/>
                </a:cubicBezTo>
                <a:lnTo>
                  <a:pt x="1365057" y="1690653"/>
                </a:lnTo>
                <a:lnTo>
                  <a:pt x="1370583" y="1676839"/>
                </a:lnTo>
                <a:lnTo>
                  <a:pt x="1378996" y="1657908"/>
                </a:lnTo>
                <a:cubicBezTo>
                  <a:pt x="1378953" y="1656637"/>
                  <a:pt x="1379040" y="1654972"/>
                  <a:pt x="1379259" y="1652912"/>
                </a:cubicBezTo>
                <a:cubicBezTo>
                  <a:pt x="1379479" y="1650852"/>
                  <a:pt x="1380092" y="1649713"/>
                  <a:pt x="1381100" y="1649494"/>
                </a:cubicBezTo>
                <a:lnTo>
                  <a:pt x="1384830" y="1653504"/>
                </a:lnTo>
                <a:lnTo>
                  <a:pt x="1390173" y="1643466"/>
                </a:lnTo>
                <a:lnTo>
                  <a:pt x="1392106" y="1637920"/>
                </a:lnTo>
                <a:lnTo>
                  <a:pt x="1393721" y="1592701"/>
                </a:lnTo>
                <a:lnTo>
                  <a:pt x="1381100" y="1588494"/>
                </a:lnTo>
                <a:close/>
                <a:moveTo>
                  <a:pt x="4947350" y="1584716"/>
                </a:moveTo>
                <a:cubicBezTo>
                  <a:pt x="4947263" y="1585680"/>
                  <a:pt x="4946912" y="1586381"/>
                  <a:pt x="4946299" y="1586819"/>
                </a:cubicBezTo>
                <a:cubicBezTo>
                  <a:pt x="4945685" y="1587257"/>
                  <a:pt x="4945334" y="1587959"/>
                  <a:pt x="4945247" y="1588923"/>
                </a:cubicBezTo>
                <a:lnTo>
                  <a:pt x="4945247" y="1599440"/>
                </a:lnTo>
                <a:cubicBezTo>
                  <a:pt x="4945247" y="1603778"/>
                  <a:pt x="4945773" y="1608248"/>
                  <a:pt x="4946824" y="1612849"/>
                </a:cubicBezTo>
                <a:cubicBezTo>
                  <a:pt x="4947876" y="1617450"/>
                  <a:pt x="4949454" y="1621395"/>
                  <a:pt x="4951557" y="1624681"/>
                </a:cubicBezTo>
                <a:lnTo>
                  <a:pt x="4957867" y="1586819"/>
                </a:lnTo>
                <a:lnTo>
                  <a:pt x="4947350" y="1584716"/>
                </a:lnTo>
                <a:close/>
                <a:moveTo>
                  <a:pt x="4970488" y="1553164"/>
                </a:moveTo>
                <a:lnTo>
                  <a:pt x="4962074" y="1557371"/>
                </a:lnTo>
                <a:lnTo>
                  <a:pt x="4953661" y="1572095"/>
                </a:lnTo>
                <a:lnTo>
                  <a:pt x="4964178" y="1567888"/>
                </a:lnTo>
                <a:lnTo>
                  <a:pt x="4970488" y="1557371"/>
                </a:lnTo>
                <a:lnTo>
                  <a:pt x="4970488" y="1553164"/>
                </a:lnTo>
                <a:close/>
                <a:moveTo>
                  <a:pt x="923409" y="1536949"/>
                </a:moveTo>
                <a:lnTo>
                  <a:pt x="923698" y="1549676"/>
                </a:lnTo>
                <a:lnTo>
                  <a:pt x="933686" y="1541353"/>
                </a:lnTo>
                <a:lnTo>
                  <a:pt x="923409" y="1536949"/>
                </a:lnTo>
                <a:close/>
                <a:moveTo>
                  <a:pt x="2331923" y="1528061"/>
                </a:moveTo>
                <a:cubicBezTo>
                  <a:pt x="2332099" y="1534722"/>
                  <a:pt x="2332274" y="1542434"/>
                  <a:pt x="2332449" y="1551198"/>
                </a:cubicBezTo>
                <a:lnTo>
                  <a:pt x="2331744" y="1557401"/>
                </a:lnTo>
                <a:lnTo>
                  <a:pt x="2338643" y="1544901"/>
                </a:lnTo>
                <a:lnTo>
                  <a:pt x="2343447" y="1532999"/>
                </a:lnTo>
                <a:lnTo>
                  <a:pt x="2331923" y="1528061"/>
                </a:lnTo>
                <a:close/>
                <a:moveTo>
                  <a:pt x="2804291" y="1488634"/>
                </a:moveTo>
                <a:lnTo>
                  <a:pt x="2804291" y="1490737"/>
                </a:lnTo>
                <a:cubicBezTo>
                  <a:pt x="2803941" y="1497398"/>
                  <a:pt x="2806745" y="1500904"/>
                  <a:pt x="2812705" y="1501254"/>
                </a:cubicBezTo>
                <a:lnTo>
                  <a:pt x="2804291" y="1488634"/>
                </a:lnTo>
                <a:close/>
                <a:moveTo>
                  <a:pt x="1416858" y="1479116"/>
                </a:moveTo>
                <a:lnTo>
                  <a:pt x="1416858" y="1487529"/>
                </a:lnTo>
                <a:lnTo>
                  <a:pt x="1418962" y="1481219"/>
                </a:lnTo>
                <a:lnTo>
                  <a:pt x="1416858" y="1479116"/>
                </a:lnTo>
                <a:close/>
                <a:moveTo>
                  <a:pt x="4997833" y="1469027"/>
                </a:moveTo>
                <a:cubicBezTo>
                  <a:pt x="4998008" y="1475688"/>
                  <a:pt x="4998183" y="1483400"/>
                  <a:pt x="4998359" y="1492164"/>
                </a:cubicBezTo>
                <a:cubicBezTo>
                  <a:pt x="4998534" y="1500929"/>
                  <a:pt x="4997657" y="1508642"/>
                  <a:pt x="4995729" y="1515302"/>
                </a:cubicBezTo>
                <a:cubicBezTo>
                  <a:pt x="4999936" y="1511095"/>
                  <a:pt x="5002040" y="1504785"/>
                  <a:pt x="5002040" y="1496371"/>
                </a:cubicBezTo>
                <a:lnTo>
                  <a:pt x="5012557" y="1475337"/>
                </a:lnTo>
                <a:lnTo>
                  <a:pt x="4997833" y="1469027"/>
                </a:lnTo>
                <a:close/>
                <a:moveTo>
                  <a:pt x="5063039" y="1435372"/>
                </a:moveTo>
                <a:lnTo>
                  <a:pt x="5061746" y="1438281"/>
                </a:lnTo>
                <a:lnTo>
                  <a:pt x="5064859" y="1435372"/>
                </a:lnTo>
                <a:lnTo>
                  <a:pt x="5063039" y="1435372"/>
                </a:lnTo>
                <a:close/>
                <a:moveTo>
                  <a:pt x="982097" y="1427537"/>
                </a:moveTo>
                <a:lnTo>
                  <a:pt x="979413" y="1430988"/>
                </a:lnTo>
                <a:cubicBezTo>
                  <a:pt x="976477" y="1435589"/>
                  <a:pt x="973935" y="1440059"/>
                  <a:pt x="971788" y="1444397"/>
                </a:cubicBezTo>
                <a:cubicBezTo>
                  <a:pt x="972138" y="1453162"/>
                  <a:pt x="969334" y="1460874"/>
                  <a:pt x="963374" y="1467535"/>
                </a:cubicBezTo>
                <a:cubicBezTo>
                  <a:pt x="960920" y="1465826"/>
                  <a:pt x="958466" y="1466089"/>
                  <a:pt x="956012" y="1468324"/>
                </a:cubicBezTo>
                <a:cubicBezTo>
                  <a:pt x="953558" y="1470559"/>
                  <a:pt x="953207" y="1472399"/>
                  <a:pt x="954960" y="1473846"/>
                </a:cubicBezTo>
                <a:lnTo>
                  <a:pt x="942340" y="1488570"/>
                </a:lnTo>
                <a:lnTo>
                  <a:pt x="936029" y="1509604"/>
                </a:lnTo>
                <a:lnTo>
                  <a:pt x="931823" y="1509604"/>
                </a:lnTo>
                <a:lnTo>
                  <a:pt x="931823" y="1524328"/>
                </a:lnTo>
                <a:lnTo>
                  <a:pt x="938223" y="1526888"/>
                </a:lnTo>
                <a:lnTo>
                  <a:pt x="939115" y="1524339"/>
                </a:lnTo>
                <a:cubicBezTo>
                  <a:pt x="939334" y="1522850"/>
                  <a:pt x="939422" y="1521097"/>
                  <a:pt x="939378" y="1519081"/>
                </a:cubicBezTo>
                <a:cubicBezTo>
                  <a:pt x="947748" y="1506373"/>
                  <a:pt x="955198" y="1492876"/>
                  <a:pt x="961727" y="1478590"/>
                </a:cubicBezTo>
                <a:cubicBezTo>
                  <a:pt x="968257" y="1464304"/>
                  <a:pt x="974129" y="1449755"/>
                  <a:pt x="979343" y="1434943"/>
                </a:cubicBezTo>
                <a:lnTo>
                  <a:pt x="982097" y="1427537"/>
                </a:lnTo>
                <a:close/>
                <a:moveTo>
                  <a:pt x="5070415" y="1424827"/>
                </a:moveTo>
                <a:lnTo>
                  <a:pt x="5065392" y="1434873"/>
                </a:lnTo>
                <a:lnTo>
                  <a:pt x="5066964" y="1433404"/>
                </a:lnTo>
                <a:cubicBezTo>
                  <a:pt x="5069943" y="1431300"/>
                  <a:pt x="5071346" y="1429197"/>
                  <a:pt x="5071170" y="1427093"/>
                </a:cubicBezTo>
                <a:lnTo>
                  <a:pt x="5070415" y="1424827"/>
                </a:lnTo>
                <a:close/>
                <a:moveTo>
                  <a:pt x="1427376" y="1422323"/>
                </a:moveTo>
                <a:lnTo>
                  <a:pt x="1427376" y="1424426"/>
                </a:lnTo>
                <a:cubicBezTo>
                  <a:pt x="1427025" y="1431087"/>
                  <a:pt x="1429830" y="1434593"/>
                  <a:pt x="1435789" y="1434943"/>
                </a:cubicBezTo>
                <a:lnTo>
                  <a:pt x="1427376" y="1422323"/>
                </a:lnTo>
                <a:close/>
                <a:moveTo>
                  <a:pt x="990719" y="1404432"/>
                </a:moveTo>
                <a:lnTo>
                  <a:pt x="990146" y="1408443"/>
                </a:lnTo>
                <a:lnTo>
                  <a:pt x="991831" y="1405266"/>
                </a:lnTo>
                <a:lnTo>
                  <a:pt x="990719" y="1404432"/>
                </a:lnTo>
                <a:close/>
                <a:moveTo>
                  <a:pt x="2399233" y="1395544"/>
                </a:moveTo>
                <a:lnTo>
                  <a:pt x="2397130" y="1410268"/>
                </a:lnTo>
                <a:cubicBezTo>
                  <a:pt x="2393931" y="1413555"/>
                  <a:pt x="2390863" y="1417499"/>
                  <a:pt x="2387928" y="1422100"/>
                </a:cubicBezTo>
                <a:cubicBezTo>
                  <a:pt x="2384991" y="1426701"/>
                  <a:pt x="2382450" y="1431171"/>
                  <a:pt x="2380302" y="1435509"/>
                </a:cubicBezTo>
                <a:cubicBezTo>
                  <a:pt x="2380653" y="1444274"/>
                  <a:pt x="2377848" y="1451986"/>
                  <a:pt x="2371889" y="1458647"/>
                </a:cubicBezTo>
                <a:cubicBezTo>
                  <a:pt x="2369435" y="1456938"/>
                  <a:pt x="2366981" y="1457201"/>
                  <a:pt x="2364527" y="1459436"/>
                </a:cubicBezTo>
                <a:cubicBezTo>
                  <a:pt x="2362072" y="1461671"/>
                  <a:pt x="2361722" y="1463511"/>
                  <a:pt x="2363475" y="1464958"/>
                </a:cubicBezTo>
                <a:lnTo>
                  <a:pt x="2350854" y="1479682"/>
                </a:lnTo>
                <a:lnTo>
                  <a:pt x="2344544" y="1500716"/>
                </a:lnTo>
                <a:lnTo>
                  <a:pt x="2340337" y="1500716"/>
                </a:lnTo>
                <a:lnTo>
                  <a:pt x="2340337" y="1515440"/>
                </a:lnTo>
                <a:lnTo>
                  <a:pt x="2349117" y="1518952"/>
                </a:lnTo>
                <a:lnTo>
                  <a:pt x="2356260" y="1501254"/>
                </a:lnTo>
                <a:cubicBezTo>
                  <a:pt x="2356830" y="1497836"/>
                  <a:pt x="2359372" y="1491000"/>
                  <a:pt x="2363885" y="1480746"/>
                </a:cubicBezTo>
                <a:cubicBezTo>
                  <a:pt x="2368398" y="1470492"/>
                  <a:pt x="2371466" y="1464707"/>
                  <a:pt x="2373087" y="1463392"/>
                </a:cubicBezTo>
                <a:cubicBezTo>
                  <a:pt x="2373307" y="1456162"/>
                  <a:pt x="2374972" y="1449589"/>
                  <a:pt x="2378083" y="1443673"/>
                </a:cubicBezTo>
                <a:cubicBezTo>
                  <a:pt x="2381195" y="1437757"/>
                  <a:pt x="2384437" y="1431709"/>
                  <a:pt x="2387812" y="1425531"/>
                </a:cubicBezTo>
                <a:lnTo>
                  <a:pt x="2396225" y="1419220"/>
                </a:lnTo>
                <a:cubicBezTo>
                  <a:pt x="2396313" y="1418169"/>
                  <a:pt x="2396663" y="1417117"/>
                  <a:pt x="2397277" y="1416065"/>
                </a:cubicBezTo>
                <a:cubicBezTo>
                  <a:pt x="2397891" y="1415013"/>
                  <a:pt x="2398241" y="1413962"/>
                  <a:pt x="2398329" y="1412910"/>
                </a:cubicBezTo>
                <a:cubicBezTo>
                  <a:pt x="2399337" y="1409843"/>
                  <a:pt x="2399950" y="1407038"/>
                  <a:pt x="2400169" y="1404496"/>
                </a:cubicBezTo>
                <a:lnTo>
                  <a:pt x="2400421" y="1396435"/>
                </a:lnTo>
                <a:lnTo>
                  <a:pt x="2399233" y="1395544"/>
                </a:lnTo>
                <a:close/>
                <a:moveTo>
                  <a:pt x="5094857" y="1373221"/>
                </a:moveTo>
                <a:lnTo>
                  <a:pt x="5086177" y="1376475"/>
                </a:lnTo>
                <a:lnTo>
                  <a:pt x="5084488" y="1393368"/>
                </a:lnTo>
                <a:lnTo>
                  <a:pt x="5087998" y="1387128"/>
                </a:lnTo>
                <a:cubicBezTo>
                  <a:pt x="5089269" y="1385025"/>
                  <a:pt x="5090934" y="1382395"/>
                  <a:pt x="5092994" y="1379240"/>
                </a:cubicBezTo>
                <a:lnTo>
                  <a:pt x="5094857" y="1373221"/>
                </a:lnTo>
                <a:close/>
                <a:moveTo>
                  <a:pt x="3342604" y="1371450"/>
                </a:moveTo>
                <a:lnTo>
                  <a:pt x="3342540" y="1371562"/>
                </a:lnTo>
                <a:lnTo>
                  <a:pt x="3341236" y="1376229"/>
                </a:lnTo>
                <a:lnTo>
                  <a:pt x="3340532" y="1379044"/>
                </a:lnTo>
                <a:lnTo>
                  <a:pt x="3344661" y="1375603"/>
                </a:lnTo>
                <a:cubicBezTo>
                  <a:pt x="3344705" y="1374639"/>
                  <a:pt x="3344617" y="1373938"/>
                  <a:pt x="3344398" y="1373500"/>
                </a:cubicBezTo>
                <a:lnTo>
                  <a:pt x="3342604" y="1371450"/>
                </a:lnTo>
                <a:close/>
                <a:moveTo>
                  <a:pt x="2413957" y="1368199"/>
                </a:moveTo>
                <a:lnTo>
                  <a:pt x="2413957" y="1374438"/>
                </a:lnTo>
                <a:lnTo>
                  <a:pt x="2416037" y="1368199"/>
                </a:lnTo>
                <a:lnTo>
                  <a:pt x="2413957" y="1368199"/>
                </a:lnTo>
                <a:close/>
                <a:moveTo>
                  <a:pt x="1498893" y="1363426"/>
                </a:moveTo>
                <a:lnTo>
                  <a:pt x="1492582" y="1369737"/>
                </a:lnTo>
                <a:cubicBezTo>
                  <a:pt x="1493721" y="1370701"/>
                  <a:pt x="1494598" y="1371402"/>
                  <a:pt x="1495211" y="1371840"/>
                </a:cubicBezTo>
                <a:cubicBezTo>
                  <a:pt x="1495825" y="1372278"/>
                  <a:pt x="1495650" y="1372980"/>
                  <a:pt x="1494686" y="1373944"/>
                </a:cubicBezTo>
                <a:cubicBezTo>
                  <a:pt x="1494335" y="1376047"/>
                  <a:pt x="1492933" y="1378151"/>
                  <a:pt x="1490479" y="1380254"/>
                </a:cubicBezTo>
                <a:lnTo>
                  <a:pt x="1479961" y="1386564"/>
                </a:lnTo>
                <a:lnTo>
                  <a:pt x="1475755" y="1382357"/>
                </a:lnTo>
                <a:cubicBezTo>
                  <a:pt x="1473301" y="1388668"/>
                  <a:pt x="1471898" y="1392875"/>
                  <a:pt x="1471548" y="1394978"/>
                </a:cubicBezTo>
                <a:cubicBezTo>
                  <a:pt x="1466990" y="1401113"/>
                  <a:pt x="1462433" y="1407248"/>
                  <a:pt x="1457876" y="1413383"/>
                </a:cubicBezTo>
                <a:cubicBezTo>
                  <a:pt x="1453318" y="1419518"/>
                  <a:pt x="1450864" y="1426705"/>
                  <a:pt x="1450514" y="1434943"/>
                </a:cubicBezTo>
                <a:lnTo>
                  <a:pt x="1442100" y="1453874"/>
                </a:lnTo>
                <a:cubicBezTo>
                  <a:pt x="1439076" y="1456109"/>
                  <a:pt x="1437235" y="1459001"/>
                  <a:pt x="1436578" y="1462551"/>
                </a:cubicBezTo>
                <a:cubicBezTo>
                  <a:pt x="1435921" y="1466100"/>
                  <a:pt x="1435658" y="1469519"/>
                  <a:pt x="1435789" y="1472805"/>
                </a:cubicBezTo>
                <a:cubicBezTo>
                  <a:pt x="1434738" y="1482271"/>
                  <a:pt x="1430531" y="1491736"/>
                  <a:pt x="1423169" y="1501202"/>
                </a:cubicBezTo>
                <a:cubicBezTo>
                  <a:pt x="1415806" y="1510667"/>
                  <a:pt x="1411600" y="1520133"/>
                  <a:pt x="1410548" y="1529598"/>
                </a:cubicBezTo>
                <a:lnTo>
                  <a:pt x="1402134" y="1535908"/>
                </a:lnTo>
                <a:cubicBezTo>
                  <a:pt x="1400951" y="1540115"/>
                  <a:pt x="1399111" y="1544322"/>
                  <a:pt x="1396613" y="1548529"/>
                </a:cubicBezTo>
                <a:cubicBezTo>
                  <a:pt x="1394115" y="1552736"/>
                  <a:pt x="1391749" y="1556943"/>
                  <a:pt x="1389514" y="1561150"/>
                </a:cubicBezTo>
                <a:lnTo>
                  <a:pt x="1389514" y="1575874"/>
                </a:lnTo>
                <a:cubicBezTo>
                  <a:pt x="1397182" y="1573157"/>
                  <a:pt x="1403931" y="1567548"/>
                  <a:pt x="1409760" y="1559046"/>
                </a:cubicBezTo>
                <a:cubicBezTo>
                  <a:pt x="1415588" y="1550545"/>
                  <a:pt x="1418655" y="1542832"/>
                  <a:pt x="1418962" y="1535908"/>
                </a:cubicBezTo>
                <a:cubicBezTo>
                  <a:pt x="1421153" y="1535996"/>
                  <a:pt x="1423081" y="1535821"/>
                  <a:pt x="1424746" y="1535383"/>
                </a:cubicBezTo>
                <a:cubicBezTo>
                  <a:pt x="1426411" y="1534944"/>
                  <a:pt x="1427288" y="1533717"/>
                  <a:pt x="1427376" y="1531702"/>
                </a:cubicBezTo>
                <a:cubicBezTo>
                  <a:pt x="1427113" y="1528415"/>
                  <a:pt x="1427113" y="1525523"/>
                  <a:pt x="1427376" y="1523025"/>
                </a:cubicBezTo>
                <a:cubicBezTo>
                  <a:pt x="1427639" y="1520527"/>
                  <a:pt x="1429742" y="1519212"/>
                  <a:pt x="1433686" y="1519081"/>
                </a:cubicBezTo>
                <a:lnTo>
                  <a:pt x="1458927" y="1451771"/>
                </a:lnTo>
                <a:cubicBezTo>
                  <a:pt x="1465588" y="1451771"/>
                  <a:pt x="1469094" y="1449667"/>
                  <a:pt x="1469444" y="1445461"/>
                </a:cubicBezTo>
                <a:cubicBezTo>
                  <a:pt x="1469269" y="1441341"/>
                  <a:pt x="1469620" y="1438537"/>
                  <a:pt x="1470496" y="1437047"/>
                </a:cubicBezTo>
                <a:lnTo>
                  <a:pt x="1476258" y="1435401"/>
                </a:lnTo>
                <a:lnTo>
                  <a:pt x="1479602" y="1424413"/>
                </a:lnTo>
                <a:cubicBezTo>
                  <a:pt x="1480873" y="1419899"/>
                  <a:pt x="1481650" y="1416667"/>
                  <a:pt x="1481936" y="1414717"/>
                </a:cubicBezTo>
                <a:cubicBezTo>
                  <a:pt x="1482549" y="1407881"/>
                  <a:pt x="1485003" y="1402622"/>
                  <a:pt x="1489297" y="1398942"/>
                </a:cubicBezTo>
                <a:lnTo>
                  <a:pt x="1490067" y="1397291"/>
                </a:lnTo>
                <a:lnTo>
                  <a:pt x="1494686" y="1373944"/>
                </a:lnTo>
                <a:cubicBezTo>
                  <a:pt x="1497140" y="1369386"/>
                  <a:pt x="1498542" y="1365881"/>
                  <a:pt x="1498893" y="1363426"/>
                </a:cubicBezTo>
                <a:close/>
                <a:moveTo>
                  <a:pt x="3347592" y="1362721"/>
                </a:moveTo>
                <a:lnTo>
                  <a:pt x="3343097" y="1370588"/>
                </a:lnTo>
                <a:lnTo>
                  <a:pt x="3346764" y="1365086"/>
                </a:lnTo>
                <a:lnTo>
                  <a:pt x="3347592" y="1362721"/>
                </a:lnTo>
                <a:close/>
                <a:moveTo>
                  <a:pt x="5065143" y="1336510"/>
                </a:moveTo>
                <a:lnTo>
                  <a:pt x="5063039" y="1351234"/>
                </a:lnTo>
                <a:cubicBezTo>
                  <a:pt x="5059840" y="1354521"/>
                  <a:pt x="5056773" y="1358465"/>
                  <a:pt x="5053837" y="1363066"/>
                </a:cubicBezTo>
                <a:cubicBezTo>
                  <a:pt x="5050901" y="1367667"/>
                  <a:pt x="5048359" y="1372137"/>
                  <a:pt x="5046212" y="1376475"/>
                </a:cubicBezTo>
                <a:cubicBezTo>
                  <a:pt x="5046562" y="1385240"/>
                  <a:pt x="5043758" y="1392952"/>
                  <a:pt x="5037798" y="1399613"/>
                </a:cubicBezTo>
                <a:cubicBezTo>
                  <a:pt x="5035344" y="1397904"/>
                  <a:pt x="5032890" y="1398167"/>
                  <a:pt x="5030436" y="1400402"/>
                </a:cubicBezTo>
                <a:cubicBezTo>
                  <a:pt x="5027982" y="1402637"/>
                  <a:pt x="5027631" y="1404477"/>
                  <a:pt x="5029384" y="1405924"/>
                </a:cubicBezTo>
                <a:lnTo>
                  <a:pt x="5016764" y="1420648"/>
                </a:lnTo>
                <a:lnTo>
                  <a:pt x="5010453" y="1441682"/>
                </a:lnTo>
                <a:lnTo>
                  <a:pt x="5006247" y="1441682"/>
                </a:lnTo>
                <a:lnTo>
                  <a:pt x="5006247" y="1456406"/>
                </a:lnTo>
                <a:lnTo>
                  <a:pt x="5016764" y="1460613"/>
                </a:lnTo>
                <a:cubicBezTo>
                  <a:pt x="5015800" y="1459474"/>
                  <a:pt x="5015624" y="1458597"/>
                  <a:pt x="5016238" y="1457984"/>
                </a:cubicBezTo>
                <a:cubicBezTo>
                  <a:pt x="5016851" y="1457370"/>
                  <a:pt x="5017728" y="1457545"/>
                  <a:pt x="5018867" y="1458510"/>
                </a:cubicBezTo>
                <a:lnTo>
                  <a:pt x="5023074" y="1450096"/>
                </a:lnTo>
                <a:cubicBezTo>
                  <a:pt x="5024257" y="1450753"/>
                  <a:pt x="5025572" y="1449964"/>
                  <a:pt x="5027018" y="1447729"/>
                </a:cubicBezTo>
                <a:cubicBezTo>
                  <a:pt x="5028464" y="1445494"/>
                  <a:pt x="5029253" y="1444180"/>
                  <a:pt x="5029384" y="1443785"/>
                </a:cubicBezTo>
                <a:lnTo>
                  <a:pt x="5044108" y="1418544"/>
                </a:lnTo>
                <a:cubicBezTo>
                  <a:pt x="5044503" y="1412847"/>
                  <a:pt x="5046869" y="1403207"/>
                  <a:pt x="5051207" y="1389622"/>
                </a:cubicBezTo>
                <a:cubicBezTo>
                  <a:pt x="5055546" y="1376037"/>
                  <a:pt x="5059490" y="1367448"/>
                  <a:pt x="5063039" y="1363855"/>
                </a:cubicBezTo>
                <a:lnTo>
                  <a:pt x="5073556" y="1370165"/>
                </a:lnTo>
                <a:cubicBezTo>
                  <a:pt x="5074521" y="1365827"/>
                  <a:pt x="5075748" y="1361357"/>
                  <a:pt x="5077238" y="1356756"/>
                </a:cubicBezTo>
                <a:cubicBezTo>
                  <a:pt x="5078727" y="1352154"/>
                  <a:pt x="5081006" y="1348211"/>
                  <a:pt x="5084074" y="1344924"/>
                </a:cubicBezTo>
                <a:lnTo>
                  <a:pt x="5073556" y="1342821"/>
                </a:lnTo>
                <a:lnTo>
                  <a:pt x="5065143" y="1336510"/>
                </a:lnTo>
                <a:close/>
                <a:moveTo>
                  <a:pt x="1498893" y="1336082"/>
                </a:moveTo>
                <a:lnTo>
                  <a:pt x="1497903" y="1337814"/>
                </a:lnTo>
                <a:lnTo>
                  <a:pt x="1503099" y="1336082"/>
                </a:lnTo>
                <a:lnTo>
                  <a:pt x="1498893" y="1336082"/>
                </a:lnTo>
                <a:close/>
                <a:moveTo>
                  <a:pt x="1527815" y="1325039"/>
                </a:moveTo>
                <a:cubicBezTo>
                  <a:pt x="1524922" y="1325214"/>
                  <a:pt x="1522293" y="1325389"/>
                  <a:pt x="1519927" y="1325565"/>
                </a:cubicBezTo>
                <a:cubicBezTo>
                  <a:pt x="1517955" y="1329771"/>
                  <a:pt x="1516114" y="1333978"/>
                  <a:pt x="1514405" y="1338185"/>
                </a:cubicBezTo>
                <a:cubicBezTo>
                  <a:pt x="1512696" y="1342392"/>
                  <a:pt x="1510330" y="1346599"/>
                  <a:pt x="1507306" y="1350806"/>
                </a:cubicBezTo>
                <a:lnTo>
                  <a:pt x="1512208" y="1353257"/>
                </a:lnTo>
                <a:lnTo>
                  <a:pt x="1517694" y="1343200"/>
                </a:lnTo>
                <a:lnTo>
                  <a:pt x="1526242" y="1336077"/>
                </a:lnTo>
                <a:lnTo>
                  <a:pt x="1530181" y="1331875"/>
                </a:lnTo>
                <a:lnTo>
                  <a:pt x="1530208" y="1331828"/>
                </a:lnTo>
                <a:lnTo>
                  <a:pt x="1530051" y="1330580"/>
                </a:lnTo>
                <a:cubicBezTo>
                  <a:pt x="1529832" y="1330142"/>
                  <a:pt x="1529219" y="1329441"/>
                  <a:pt x="1528211" y="1328476"/>
                </a:cubicBezTo>
                <a:lnTo>
                  <a:pt x="1529776" y="1326128"/>
                </a:lnTo>
                <a:lnTo>
                  <a:pt x="1527815" y="1325039"/>
                </a:lnTo>
                <a:close/>
                <a:moveTo>
                  <a:pt x="5098798" y="1315476"/>
                </a:moveTo>
                <a:cubicBezTo>
                  <a:pt x="5099148" y="1317930"/>
                  <a:pt x="5098447" y="1319332"/>
                  <a:pt x="5096694" y="1319683"/>
                </a:cubicBezTo>
                <a:lnTo>
                  <a:pt x="5094591" y="1336510"/>
                </a:lnTo>
                <a:lnTo>
                  <a:pt x="5096694" y="1342821"/>
                </a:lnTo>
                <a:cubicBezTo>
                  <a:pt x="5098885" y="1339578"/>
                  <a:pt x="5100814" y="1336072"/>
                  <a:pt x="5102479" y="1332303"/>
                </a:cubicBezTo>
                <a:cubicBezTo>
                  <a:pt x="5104144" y="1328535"/>
                  <a:pt x="5105020" y="1325029"/>
                  <a:pt x="5105108" y="1321786"/>
                </a:cubicBezTo>
                <a:cubicBezTo>
                  <a:pt x="5105108" y="1317579"/>
                  <a:pt x="5103005" y="1315476"/>
                  <a:pt x="5098798" y="1315476"/>
                </a:cubicBezTo>
                <a:close/>
                <a:moveTo>
                  <a:pt x="5279411" y="1313508"/>
                </a:moveTo>
                <a:lnTo>
                  <a:pt x="5256273" y="1334542"/>
                </a:lnTo>
                <a:cubicBezTo>
                  <a:pt x="5249875" y="1341291"/>
                  <a:pt x="5247421" y="1348302"/>
                  <a:pt x="5248911" y="1355577"/>
                </a:cubicBezTo>
                <a:cubicBezTo>
                  <a:pt x="5250401" y="1362851"/>
                  <a:pt x="5250050" y="1367759"/>
                  <a:pt x="5247859" y="1370301"/>
                </a:cubicBezTo>
                <a:lnTo>
                  <a:pt x="5262583" y="1368197"/>
                </a:lnTo>
                <a:lnTo>
                  <a:pt x="5264687" y="1368197"/>
                </a:lnTo>
                <a:lnTo>
                  <a:pt x="5262583" y="1347163"/>
                </a:lnTo>
                <a:lnTo>
                  <a:pt x="5281514" y="1332439"/>
                </a:lnTo>
                <a:lnTo>
                  <a:pt x="5287824" y="1315611"/>
                </a:lnTo>
                <a:lnTo>
                  <a:pt x="5279411" y="1313508"/>
                </a:lnTo>
                <a:close/>
                <a:moveTo>
                  <a:pt x="5079867" y="1309165"/>
                </a:moveTo>
                <a:lnTo>
                  <a:pt x="5079867" y="1317579"/>
                </a:lnTo>
                <a:cubicBezTo>
                  <a:pt x="5080962" y="1316440"/>
                  <a:pt x="5081926" y="1315037"/>
                  <a:pt x="5082759" y="1313372"/>
                </a:cubicBezTo>
                <a:cubicBezTo>
                  <a:pt x="5083592" y="1311707"/>
                  <a:pt x="5084030" y="1310305"/>
                  <a:pt x="5084074" y="1309165"/>
                </a:cubicBezTo>
                <a:lnTo>
                  <a:pt x="5079867" y="1309165"/>
                </a:lnTo>
                <a:close/>
                <a:moveTo>
                  <a:pt x="1038546" y="1303611"/>
                </a:moveTo>
                <a:lnTo>
                  <a:pt x="1033051" y="1305045"/>
                </a:lnTo>
                <a:cubicBezTo>
                  <a:pt x="1030377" y="1306096"/>
                  <a:pt x="1028887" y="1307674"/>
                  <a:pt x="1028581" y="1309777"/>
                </a:cubicBezTo>
                <a:cubicBezTo>
                  <a:pt x="1028712" y="1310785"/>
                  <a:pt x="1029501" y="1311399"/>
                  <a:pt x="1030947" y="1311618"/>
                </a:cubicBezTo>
                <a:cubicBezTo>
                  <a:pt x="1032393" y="1311837"/>
                  <a:pt x="1033708" y="1311925"/>
                  <a:pt x="1034891" y="1311881"/>
                </a:cubicBezTo>
                <a:lnTo>
                  <a:pt x="1037586" y="1306491"/>
                </a:lnTo>
                <a:lnTo>
                  <a:pt x="1038546" y="1303611"/>
                </a:lnTo>
                <a:close/>
                <a:moveTo>
                  <a:pt x="3376569" y="1300816"/>
                </a:moveTo>
                <a:lnTo>
                  <a:pt x="3371988" y="1304252"/>
                </a:lnTo>
                <a:cubicBezTo>
                  <a:pt x="3370805" y="1308459"/>
                  <a:pt x="3368964" y="1312666"/>
                  <a:pt x="3366467" y="1316873"/>
                </a:cubicBezTo>
                <a:lnTo>
                  <a:pt x="3365210" y="1319106"/>
                </a:lnTo>
                <a:lnTo>
                  <a:pt x="3360395" y="1331145"/>
                </a:lnTo>
                <a:lnTo>
                  <a:pt x="3359367" y="1333714"/>
                </a:lnTo>
                <a:lnTo>
                  <a:pt x="3359367" y="1335546"/>
                </a:lnTo>
                <a:lnTo>
                  <a:pt x="3371217" y="1314078"/>
                </a:lnTo>
                <a:lnTo>
                  <a:pt x="3376569" y="1300816"/>
                </a:lnTo>
                <a:close/>
                <a:moveTo>
                  <a:pt x="2447612" y="1294579"/>
                </a:moveTo>
                <a:cubicBezTo>
                  <a:pt x="2446253" y="1294579"/>
                  <a:pt x="2444238" y="1295105"/>
                  <a:pt x="2441565" y="1296157"/>
                </a:cubicBezTo>
                <a:cubicBezTo>
                  <a:pt x="2438892" y="1297208"/>
                  <a:pt x="2437402" y="1298786"/>
                  <a:pt x="2437095" y="1300889"/>
                </a:cubicBezTo>
                <a:cubicBezTo>
                  <a:pt x="2437226" y="1301897"/>
                  <a:pt x="2438016" y="1302511"/>
                  <a:pt x="2439461" y="1302730"/>
                </a:cubicBezTo>
                <a:cubicBezTo>
                  <a:pt x="2440908" y="1302949"/>
                  <a:pt x="2442222" y="1303037"/>
                  <a:pt x="2443405" y="1302993"/>
                </a:cubicBezTo>
                <a:lnTo>
                  <a:pt x="2447612" y="1294579"/>
                </a:lnTo>
                <a:close/>
                <a:moveTo>
                  <a:pt x="1555176" y="1274227"/>
                </a:moveTo>
                <a:lnTo>
                  <a:pt x="1551479" y="1277185"/>
                </a:lnTo>
                <a:lnTo>
                  <a:pt x="1550305" y="1283052"/>
                </a:lnTo>
                <a:lnTo>
                  <a:pt x="1555176" y="1274227"/>
                </a:lnTo>
                <a:close/>
                <a:moveTo>
                  <a:pt x="1528341" y="1266668"/>
                </a:moveTo>
                <a:lnTo>
                  <a:pt x="1519927" y="1270875"/>
                </a:lnTo>
                <a:cubicBezTo>
                  <a:pt x="1519576" y="1278938"/>
                  <a:pt x="1518174" y="1285950"/>
                  <a:pt x="1515720" y="1291910"/>
                </a:cubicBezTo>
                <a:cubicBezTo>
                  <a:pt x="1518744" y="1287703"/>
                  <a:pt x="1521110" y="1283496"/>
                  <a:pt x="1522819" y="1279289"/>
                </a:cubicBezTo>
                <a:cubicBezTo>
                  <a:pt x="1524528" y="1275082"/>
                  <a:pt x="1526369" y="1270875"/>
                  <a:pt x="1528341" y="1266668"/>
                </a:cubicBezTo>
                <a:close/>
                <a:moveTo>
                  <a:pt x="3386712" y="1247460"/>
                </a:moveTo>
                <a:lnTo>
                  <a:pt x="3386712" y="1255873"/>
                </a:lnTo>
                <a:lnTo>
                  <a:pt x="3388816" y="1249563"/>
                </a:lnTo>
                <a:lnTo>
                  <a:pt x="3386712" y="1247460"/>
                </a:lnTo>
                <a:close/>
                <a:moveTo>
                  <a:pt x="1543065" y="1245634"/>
                </a:moveTo>
                <a:cubicBezTo>
                  <a:pt x="1542714" y="1249490"/>
                  <a:pt x="1543415" y="1252295"/>
                  <a:pt x="1545168" y="1254048"/>
                </a:cubicBezTo>
                <a:lnTo>
                  <a:pt x="1549375" y="1254048"/>
                </a:lnTo>
                <a:cubicBezTo>
                  <a:pt x="1551128" y="1253697"/>
                  <a:pt x="1551829" y="1252295"/>
                  <a:pt x="1551479" y="1249841"/>
                </a:cubicBezTo>
                <a:cubicBezTo>
                  <a:pt x="1551479" y="1247825"/>
                  <a:pt x="1550952" y="1246598"/>
                  <a:pt x="1549901" y="1246160"/>
                </a:cubicBezTo>
                <a:cubicBezTo>
                  <a:pt x="1548849" y="1245722"/>
                  <a:pt x="1547272" y="1245546"/>
                  <a:pt x="1545168" y="1245634"/>
                </a:cubicBezTo>
                <a:lnTo>
                  <a:pt x="1543065" y="1245634"/>
                </a:lnTo>
                <a:close/>
                <a:moveTo>
                  <a:pt x="5113522" y="1235545"/>
                </a:moveTo>
                <a:cubicBezTo>
                  <a:pt x="5112163" y="1235545"/>
                  <a:pt x="5110148" y="1236071"/>
                  <a:pt x="5107474" y="1237123"/>
                </a:cubicBezTo>
                <a:cubicBezTo>
                  <a:pt x="5104801" y="1238174"/>
                  <a:pt x="5103311" y="1239752"/>
                  <a:pt x="5103005" y="1241855"/>
                </a:cubicBezTo>
                <a:cubicBezTo>
                  <a:pt x="5103136" y="1242863"/>
                  <a:pt x="5103925" y="1243477"/>
                  <a:pt x="5105371" y="1243696"/>
                </a:cubicBezTo>
                <a:cubicBezTo>
                  <a:pt x="5106817" y="1243915"/>
                  <a:pt x="5108132" y="1244003"/>
                  <a:pt x="5109315" y="1243959"/>
                </a:cubicBezTo>
                <a:lnTo>
                  <a:pt x="5113522" y="1235545"/>
                </a:lnTo>
                <a:close/>
                <a:moveTo>
                  <a:pt x="1571972" y="1233741"/>
                </a:moveTo>
                <a:lnTo>
                  <a:pt x="1568306" y="1239324"/>
                </a:lnTo>
                <a:lnTo>
                  <a:pt x="1567895" y="1243842"/>
                </a:lnTo>
                <a:lnTo>
                  <a:pt x="1571972" y="1233741"/>
                </a:lnTo>
                <a:close/>
                <a:moveTo>
                  <a:pt x="1559892" y="1195152"/>
                </a:moveTo>
                <a:lnTo>
                  <a:pt x="1559892" y="1209875"/>
                </a:lnTo>
                <a:cubicBezTo>
                  <a:pt x="1557701" y="1209875"/>
                  <a:pt x="1555773" y="1210401"/>
                  <a:pt x="1554108" y="1211453"/>
                </a:cubicBezTo>
                <a:cubicBezTo>
                  <a:pt x="1552443" y="1212505"/>
                  <a:pt x="1551566" y="1214082"/>
                  <a:pt x="1551479" y="1216186"/>
                </a:cubicBezTo>
                <a:cubicBezTo>
                  <a:pt x="1551479" y="1218464"/>
                  <a:pt x="1552004" y="1220743"/>
                  <a:pt x="1553056" y="1223022"/>
                </a:cubicBezTo>
                <a:cubicBezTo>
                  <a:pt x="1554108" y="1225301"/>
                  <a:pt x="1555685" y="1226528"/>
                  <a:pt x="1557789" y="1226703"/>
                </a:cubicBezTo>
                <a:cubicBezTo>
                  <a:pt x="1558797" y="1226528"/>
                  <a:pt x="1559410" y="1225827"/>
                  <a:pt x="1559629" y="1224600"/>
                </a:cubicBezTo>
                <a:cubicBezTo>
                  <a:pt x="1559848" y="1223373"/>
                  <a:pt x="1559936" y="1222671"/>
                  <a:pt x="1559892" y="1222496"/>
                </a:cubicBezTo>
                <a:lnTo>
                  <a:pt x="1570409" y="1203565"/>
                </a:lnTo>
                <a:lnTo>
                  <a:pt x="1559892" y="1195152"/>
                </a:lnTo>
                <a:close/>
                <a:moveTo>
                  <a:pt x="3397229" y="1190667"/>
                </a:moveTo>
                <a:lnTo>
                  <a:pt x="3397229" y="1192770"/>
                </a:lnTo>
                <a:cubicBezTo>
                  <a:pt x="3396879" y="1199431"/>
                  <a:pt x="3399683" y="1202937"/>
                  <a:pt x="3405643" y="1203287"/>
                </a:cubicBezTo>
                <a:lnTo>
                  <a:pt x="3397229" y="1190667"/>
                </a:lnTo>
                <a:close/>
                <a:moveTo>
                  <a:pt x="3432338" y="1175524"/>
                </a:moveTo>
                <a:lnTo>
                  <a:pt x="3427729" y="1181727"/>
                </a:lnTo>
                <a:lnTo>
                  <a:pt x="3424299" y="1191772"/>
                </a:lnTo>
                <a:lnTo>
                  <a:pt x="3428798" y="1188397"/>
                </a:lnTo>
                <a:cubicBezTo>
                  <a:pt x="3428886" y="1187346"/>
                  <a:pt x="3429237" y="1186294"/>
                  <a:pt x="3429850" y="1185242"/>
                </a:cubicBezTo>
                <a:cubicBezTo>
                  <a:pt x="3430464" y="1184190"/>
                  <a:pt x="3430814" y="1183139"/>
                  <a:pt x="3430902" y="1182087"/>
                </a:cubicBezTo>
                <a:lnTo>
                  <a:pt x="3432338" y="1175524"/>
                </a:lnTo>
                <a:close/>
                <a:moveTo>
                  <a:pt x="1568306" y="1167807"/>
                </a:moveTo>
                <a:lnTo>
                  <a:pt x="1568306" y="1174117"/>
                </a:lnTo>
                <a:lnTo>
                  <a:pt x="1559892" y="1184634"/>
                </a:lnTo>
                <a:lnTo>
                  <a:pt x="1559892" y="1188841"/>
                </a:lnTo>
                <a:lnTo>
                  <a:pt x="1570409" y="1180427"/>
                </a:lnTo>
                <a:lnTo>
                  <a:pt x="1570409" y="1174117"/>
                </a:lnTo>
                <a:cubicBezTo>
                  <a:pt x="1570453" y="1173854"/>
                  <a:pt x="1570365" y="1172802"/>
                  <a:pt x="1570146" y="1170962"/>
                </a:cubicBezTo>
                <a:cubicBezTo>
                  <a:pt x="1569927" y="1169121"/>
                  <a:pt x="1569314" y="1168070"/>
                  <a:pt x="1568306" y="1167807"/>
                </a:cubicBezTo>
                <a:close/>
                <a:moveTo>
                  <a:pt x="5166108" y="1164028"/>
                </a:moveTo>
                <a:lnTo>
                  <a:pt x="5157694" y="1178752"/>
                </a:lnTo>
                <a:cubicBezTo>
                  <a:pt x="5155152" y="1187254"/>
                  <a:pt x="5151822" y="1199173"/>
                  <a:pt x="5147703" y="1214511"/>
                </a:cubicBezTo>
                <a:cubicBezTo>
                  <a:pt x="5143583" y="1229848"/>
                  <a:pt x="5141305" y="1241768"/>
                  <a:pt x="5140867" y="1250269"/>
                </a:cubicBezTo>
                <a:cubicBezTo>
                  <a:pt x="5141217" y="1259253"/>
                  <a:pt x="5139990" y="1264424"/>
                  <a:pt x="5137186" y="1265782"/>
                </a:cubicBezTo>
                <a:cubicBezTo>
                  <a:pt x="5134381" y="1267141"/>
                  <a:pt x="5127895" y="1267579"/>
                  <a:pt x="5117729" y="1267097"/>
                </a:cubicBezTo>
                <a:lnTo>
                  <a:pt x="5115625" y="1273407"/>
                </a:lnTo>
                <a:cubicBezTo>
                  <a:pt x="5118255" y="1276036"/>
                  <a:pt x="5120358" y="1279717"/>
                  <a:pt x="5121936" y="1284450"/>
                </a:cubicBezTo>
                <a:cubicBezTo>
                  <a:pt x="5123513" y="1289183"/>
                  <a:pt x="5121410" y="1291812"/>
                  <a:pt x="5115625" y="1292338"/>
                </a:cubicBezTo>
                <a:cubicBezTo>
                  <a:pt x="5114179" y="1292382"/>
                  <a:pt x="5111813" y="1292820"/>
                  <a:pt x="5108526" y="1293653"/>
                </a:cubicBezTo>
                <a:cubicBezTo>
                  <a:pt x="5105240" y="1294485"/>
                  <a:pt x="5103399" y="1295449"/>
                  <a:pt x="5103005" y="1296545"/>
                </a:cubicBezTo>
                <a:lnTo>
                  <a:pt x="5103005" y="1298648"/>
                </a:lnTo>
                <a:lnTo>
                  <a:pt x="5128759" y="1313365"/>
                </a:lnTo>
                <a:lnTo>
                  <a:pt x="5144766" y="1289356"/>
                </a:lnTo>
                <a:lnTo>
                  <a:pt x="5146095" y="1280566"/>
                </a:lnTo>
                <a:lnTo>
                  <a:pt x="5144791" y="1271439"/>
                </a:lnTo>
                <a:lnTo>
                  <a:pt x="5153102" y="1258594"/>
                </a:lnTo>
                <a:lnTo>
                  <a:pt x="5155591" y="1252373"/>
                </a:lnTo>
                <a:lnTo>
                  <a:pt x="5164004" y="1233442"/>
                </a:lnTo>
                <a:cubicBezTo>
                  <a:pt x="5163960" y="1232171"/>
                  <a:pt x="5164048" y="1230506"/>
                  <a:pt x="5164267" y="1228446"/>
                </a:cubicBezTo>
                <a:cubicBezTo>
                  <a:pt x="5164486" y="1226386"/>
                  <a:pt x="5165100" y="1225247"/>
                  <a:pt x="5166108" y="1225028"/>
                </a:cubicBezTo>
                <a:lnTo>
                  <a:pt x="5169915" y="1229120"/>
                </a:lnTo>
                <a:lnTo>
                  <a:pt x="5176605" y="1207021"/>
                </a:lnTo>
                <a:lnTo>
                  <a:pt x="5177395" y="1205580"/>
                </a:lnTo>
                <a:lnTo>
                  <a:pt x="5178728" y="1168235"/>
                </a:lnTo>
                <a:lnTo>
                  <a:pt x="5166108" y="1164028"/>
                </a:lnTo>
                <a:close/>
                <a:moveTo>
                  <a:pt x="1127442" y="1122572"/>
                </a:moveTo>
                <a:lnTo>
                  <a:pt x="1127442" y="1127411"/>
                </a:lnTo>
                <a:lnTo>
                  <a:pt x="1129116" y="1124245"/>
                </a:lnTo>
                <a:lnTo>
                  <a:pt x="1127442" y="1122572"/>
                </a:lnTo>
                <a:close/>
                <a:moveTo>
                  <a:pt x="1137959" y="1065779"/>
                </a:moveTo>
                <a:lnTo>
                  <a:pt x="1137959" y="1067882"/>
                </a:lnTo>
                <a:lnTo>
                  <a:pt x="1146183" y="1078162"/>
                </a:lnTo>
                <a:lnTo>
                  <a:pt x="1146194" y="1078130"/>
                </a:lnTo>
                <a:lnTo>
                  <a:pt x="1137959" y="1065779"/>
                </a:lnTo>
                <a:close/>
                <a:moveTo>
                  <a:pt x="2546473" y="1056891"/>
                </a:moveTo>
                <a:lnTo>
                  <a:pt x="2546473" y="1058994"/>
                </a:lnTo>
                <a:cubicBezTo>
                  <a:pt x="2546123" y="1065655"/>
                  <a:pt x="2548927" y="1069161"/>
                  <a:pt x="2554887" y="1069511"/>
                </a:cubicBezTo>
                <a:lnTo>
                  <a:pt x="2546473" y="1056891"/>
                </a:lnTo>
                <a:close/>
                <a:moveTo>
                  <a:pt x="5201866" y="1054650"/>
                </a:moveTo>
                <a:lnTo>
                  <a:pt x="5201866" y="1063063"/>
                </a:lnTo>
                <a:lnTo>
                  <a:pt x="5203970" y="1056753"/>
                </a:lnTo>
                <a:lnTo>
                  <a:pt x="5201866" y="1054650"/>
                </a:lnTo>
                <a:close/>
                <a:moveTo>
                  <a:pt x="3498194" y="1035012"/>
                </a:moveTo>
                <a:lnTo>
                  <a:pt x="3489781" y="1039219"/>
                </a:lnTo>
                <a:cubicBezTo>
                  <a:pt x="3489430" y="1047282"/>
                  <a:pt x="3488028" y="1054294"/>
                  <a:pt x="3485574" y="1060254"/>
                </a:cubicBezTo>
                <a:cubicBezTo>
                  <a:pt x="3488597" y="1056047"/>
                  <a:pt x="3490964" y="1051840"/>
                  <a:pt x="3492673" y="1047633"/>
                </a:cubicBezTo>
                <a:cubicBezTo>
                  <a:pt x="3494382" y="1043426"/>
                  <a:pt x="3496222" y="1039219"/>
                  <a:pt x="3498194" y="1035012"/>
                </a:cubicBezTo>
                <a:close/>
                <a:moveTo>
                  <a:pt x="3512918" y="1013978"/>
                </a:moveTo>
                <a:lnTo>
                  <a:pt x="3513645" y="1016884"/>
                </a:lnTo>
                <a:lnTo>
                  <a:pt x="3515433" y="1014024"/>
                </a:lnTo>
                <a:lnTo>
                  <a:pt x="3515022" y="1013978"/>
                </a:lnTo>
                <a:lnTo>
                  <a:pt x="3512918" y="1013978"/>
                </a:lnTo>
                <a:close/>
                <a:moveTo>
                  <a:pt x="4518990" y="1002524"/>
                </a:moveTo>
                <a:lnTo>
                  <a:pt x="4495852" y="1023558"/>
                </a:lnTo>
                <a:cubicBezTo>
                  <a:pt x="4489454" y="1030307"/>
                  <a:pt x="4487000" y="1037318"/>
                  <a:pt x="4488490" y="1044593"/>
                </a:cubicBezTo>
                <a:cubicBezTo>
                  <a:pt x="4489980" y="1051867"/>
                  <a:pt x="4489629" y="1056775"/>
                  <a:pt x="4487438" y="1059317"/>
                </a:cubicBezTo>
                <a:lnTo>
                  <a:pt x="4502162" y="1057213"/>
                </a:lnTo>
                <a:lnTo>
                  <a:pt x="4504266" y="1057213"/>
                </a:lnTo>
                <a:lnTo>
                  <a:pt x="4502162" y="1036179"/>
                </a:lnTo>
                <a:lnTo>
                  <a:pt x="4521093" y="1021455"/>
                </a:lnTo>
                <a:lnTo>
                  <a:pt x="4527403" y="1004627"/>
                </a:lnTo>
                <a:lnTo>
                  <a:pt x="4518990" y="1002524"/>
                </a:lnTo>
                <a:close/>
                <a:moveTo>
                  <a:pt x="5212383" y="997857"/>
                </a:moveTo>
                <a:lnTo>
                  <a:pt x="5212383" y="999960"/>
                </a:lnTo>
                <a:cubicBezTo>
                  <a:pt x="5212033" y="1006621"/>
                  <a:pt x="5214837" y="1010127"/>
                  <a:pt x="5220797" y="1010477"/>
                </a:cubicBezTo>
                <a:lnTo>
                  <a:pt x="5212383" y="997857"/>
                </a:lnTo>
                <a:close/>
                <a:moveTo>
                  <a:pt x="5316125" y="964815"/>
                </a:moveTo>
                <a:lnTo>
                  <a:pt x="5312386" y="971919"/>
                </a:lnTo>
                <a:lnTo>
                  <a:pt x="5315169" y="968544"/>
                </a:lnTo>
                <a:lnTo>
                  <a:pt x="5316125" y="964815"/>
                </a:lnTo>
                <a:close/>
                <a:moveTo>
                  <a:pt x="3529746" y="963496"/>
                </a:moveTo>
                <a:lnTo>
                  <a:pt x="3529746" y="978219"/>
                </a:lnTo>
                <a:cubicBezTo>
                  <a:pt x="3527555" y="978219"/>
                  <a:pt x="3525627" y="978745"/>
                  <a:pt x="3523961" y="979797"/>
                </a:cubicBezTo>
                <a:cubicBezTo>
                  <a:pt x="3522296" y="980849"/>
                  <a:pt x="3521420" y="982426"/>
                  <a:pt x="3521332" y="984530"/>
                </a:cubicBezTo>
                <a:cubicBezTo>
                  <a:pt x="3521332" y="986808"/>
                  <a:pt x="3521858" y="989087"/>
                  <a:pt x="3522910" y="991366"/>
                </a:cubicBezTo>
                <a:lnTo>
                  <a:pt x="3526838" y="994422"/>
                </a:lnTo>
                <a:lnTo>
                  <a:pt x="3529763" y="988571"/>
                </a:lnTo>
                <a:lnTo>
                  <a:pt x="3534662" y="967429"/>
                </a:lnTo>
                <a:lnTo>
                  <a:pt x="3529746" y="963496"/>
                </a:lnTo>
                <a:close/>
                <a:moveTo>
                  <a:pt x="5283900" y="938960"/>
                </a:moveTo>
                <a:lnTo>
                  <a:pt x="5277590" y="945271"/>
                </a:lnTo>
                <a:cubicBezTo>
                  <a:pt x="5278729" y="946235"/>
                  <a:pt x="5279606" y="946936"/>
                  <a:pt x="5280219" y="947374"/>
                </a:cubicBezTo>
                <a:cubicBezTo>
                  <a:pt x="5280833" y="947812"/>
                  <a:pt x="5280658" y="948514"/>
                  <a:pt x="5279693" y="949478"/>
                </a:cubicBezTo>
                <a:cubicBezTo>
                  <a:pt x="5279343" y="951581"/>
                  <a:pt x="5277941" y="953685"/>
                  <a:pt x="5275487" y="955788"/>
                </a:cubicBezTo>
                <a:lnTo>
                  <a:pt x="5264969" y="962098"/>
                </a:lnTo>
                <a:lnTo>
                  <a:pt x="5260762" y="957891"/>
                </a:lnTo>
                <a:cubicBezTo>
                  <a:pt x="5258308" y="964202"/>
                  <a:pt x="5256906" y="968409"/>
                  <a:pt x="5256556" y="970512"/>
                </a:cubicBezTo>
                <a:cubicBezTo>
                  <a:pt x="5251998" y="976647"/>
                  <a:pt x="5247441" y="982782"/>
                  <a:pt x="5242883" y="988917"/>
                </a:cubicBezTo>
                <a:cubicBezTo>
                  <a:pt x="5238326" y="995052"/>
                  <a:pt x="5235872" y="1002239"/>
                  <a:pt x="5235521" y="1010477"/>
                </a:cubicBezTo>
                <a:lnTo>
                  <a:pt x="5227107" y="1029408"/>
                </a:lnTo>
                <a:cubicBezTo>
                  <a:pt x="5224084" y="1031643"/>
                  <a:pt x="5222243" y="1034535"/>
                  <a:pt x="5221586" y="1038085"/>
                </a:cubicBezTo>
                <a:cubicBezTo>
                  <a:pt x="5220929" y="1041634"/>
                  <a:pt x="5220666" y="1045053"/>
                  <a:pt x="5220797" y="1048339"/>
                </a:cubicBezTo>
                <a:cubicBezTo>
                  <a:pt x="5219745" y="1057805"/>
                  <a:pt x="5215539" y="1067270"/>
                  <a:pt x="5208177" y="1076736"/>
                </a:cubicBezTo>
                <a:cubicBezTo>
                  <a:pt x="5200814" y="1086201"/>
                  <a:pt x="5196608" y="1095667"/>
                  <a:pt x="5195556" y="1105132"/>
                </a:cubicBezTo>
                <a:lnTo>
                  <a:pt x="5187142" y="1111442"/>
                </a:lnTo>
                <a:cubicBezTo>
                  <a:pt x="5185959" y="1115649"/>
                  <a:pt x="5184118" y="1119856"/>
                  <a:pt x="5181621" y="1124063"/>
                </a:cubicBezTo>
                <a:cubicBezTo>
                  <a:pt x="5179123" y="1128270"/>
                  <a:pt x="5176756" y="1132477"/>
                  <a:pt x="5174522" y="1136684"/>
                </a:cubicBezTo>
                <a:lnTo>
                  <a:pt x="5174522" y="1151408"/>
                </a:lnTo>
                <a:cubicBezTo>
                  <a:pt x="5182190" y="1148691"/>
                  <a:pt x="5188939" y="1143082"/>
                  <a:pt x="5194767" y="1134580"/>
                </a:cubicBezTo>
                <a:cubicBezTo>
                  <a:pt x="5200595" y="1126079"/>
                  <a:pt x="5203663" y="1118366"/>
                  <a:pt x="5203970" y="1111442"/>
                </a:cubicBezTo>
                <a:cubicBezTo>
                  <a:pt x="5206161" y="1111530"/>
                  <a:pt x="5208089" y="1111355"/>
                  <a:pt x="5209754" y="1110917"/>
                </a:cubicBezTo>
                <a:cubicBezTo>
                  <a:pt x="5211419" y="1110478"/>
                  <a:pt x="5212296" y="1109251"/>
                  <a:pt x="5212383" y="1107236"/>
                </a:cubicBezTo>
                <a:cubicBezTo>
                  <a:pt x="5212120" y="1103949"/>
                  <a:pt x="5212120" y="1101057"/>
                  <a:pt x="5212383" y="1098559"/>
                </a:cubicBezTo>
                <a:cubicBezTo>
                  <a:pt x="5212646" y="1096061"/>
                  <a:pt x="5214750" y="1094746"/>
                  <a:pt x="5218694" y="1094615"/>
                </a:cubicBezTo>
                <a:lnTo>
                  <a:pt x="5243935" y="1027305"/>
                </a:lnTo>
                <a:cubicBezTo>
                  <a:pt x="5250596" y="1027305"/>
                  <a:pt x="5254102" y="1025201"/>
                  <a:pt x="5254452" y="1020995"/>
                </a:cubicBezTo>
                <a:cubicBezTo>
                  <a:pt x="5254277" y="1016875"/>
                  <a:pt x="5254627" y="1014071"/>
                  <a:pt x="5255504" y="1012581"/>
                </a:cubicBezTo>
                <a:cubicBezTo>
                  <a:pt x="5256380" y="1011091"/>
                  <a:pt x="5258834" y="1010390"/>
                  <a:pt x="5262866" y="1010477"/>
                </a:cubicBezTo>
                <a:lnTo>
                  <a:pt x="5273383" y="989443"/>
                </a:lnTo>
                <a:cubicBezTo>
                  <a:pt x="5273383" y="986069"/>
                  <a:pt x="5273909" y="980722"/>
                  <a:pt x="5274961" y="973404"/>
                </a:cubicBezTo>
                <a:cubicBezTo>
                  <a:pt x="5276012" y="966086"/>
                  <a:pt x="5277590" y="958111"/>
                  <a:pt x="5279693" y="949478"/>
                </a:cubicBezTo>
                <a:cubicBezTo>
                  <a:pt x="5282147" y="944920"/>
                  <a:pt x="5283550" y="941415"/>
                  <a:pt x="5283900" y="938960"/>
                </a:cubicBezTo>
                <a:close/>
                <a:moveTo>
                  <a:pt x="5331024" y="936591"/>
                </a:moveTo>
                <a:lnTo>
                  <a:pt x="5325969" y="938960"/>
                </a:lnTo>
                <a:lnTo>
                  <a:pt x="5319659" y="938960"/>
                </a:lnTo>
                <a:lnTo>
                  <a:pt x="5317918" y="958111"/>
                </a:lnTo>
                <a:lnTo>
                  <a:pt x="5323583" y="949613"/>
                </a:lnTo>
                <a:lnTo>
                  <a:pt x="5331024" y="936591"/>
                </a:lnTo>
                <a:close/>
                <a:moveTo>
                  <a:pt x="3538160" y="936151"/>
                </a:moveTo>
                <a:lnTo>
                  <a:pt x="3538160" y="942461"/>
                </a:lnTo>
                <a:lnTo>
                  <a:pt x="3529746" y="952978"/>
                </a:lnTo>
                <a:lnTo>
                  <a:pt x="3529746" y="957185"/>
                </a:lnTo>
                <a:lnTo>
                  <a:pt x="3540263" y="948771"/>
                </a:lnTo>
                <a:lnTo>
                  <a:pt x="3540263" y="942461"/>
                </a:lnTo>
                <a:cubicBezTo>
                  <a:pt x="3540307" y="942198"/>
                  <a:pt x="3540219" y="941146"/>
                  <a:pt x="3540000" y="939306"/>
                </a:cubicBezTo>
                <a:cubicBezTo>
                  <a:pt x="3539781" y="937465"/>
                  <a:pt x="3539167" y="936414"/>
                  <a:pt x="3538160" y="936151"/>
                </a:cubicBezTo>
                <a:close/>
                <a:moveTo>
                  <a:pt x="5283900" y="911616"/>
                </a:moveTo>
                <a:lnTo>
                  <a:pt x="5282910" y="913348"/>
                </a:lnTo>
                <a:lnTo>
                  <a:pt x="5288107" y="911616"/>
                </a:lnTo>
                <a:lnTo>
                  <a:pt x="5283900" y="911616"/>
                </a:lnTo>
                <a:close/>
                <a:moveTo>
                  <a:pt x="2641785" y="904063"/>
                </a:moveTo>
                <a:lnTo>
                  <a:pt x="2639025" y="905443"/>
                </a:lnTo>
                <a:lnTo>
                  <a:pt x="2637943" y="910851"/>
                </a:lnTo>
                <a:lnTo>
                  <a:pt x="2641785" y="904063"/>
                </a:lnTo>
                <a:close/>
                <a:moveTo>
                  <a:pt x="5312823" y="900573"/>
                </a:moveTo>
                <a:cubicBezTo>
                  <a:pt x="5309930" y="900748"/>
                  <a:pt x="5307301" y="900923"/>
                  <a:pt x="5304935" y="901099"/>
                </a:cubicBezTo>
                <a:cubicBezTo>
                  <a:pt x="5302963" y="905305"/>
                  <a:pt x="5301122" y="909512"/>
                  <a:pt x="5299413" y="913719"/>
                </a:cubicBezTo>
                <a:cubicBezTo>
                  <a:pt x="5297704" y="917926"/>
                  <a:pt x="5295338" y="922133"/>
                  <a:pt x="5292314" y="926340"/>
                </a:cubicBezTo>
                <a:cubicBezTo>
                  <a:pt x="5296521" y="926340"/>
                  <a:pt x="5300728" y="928443"/>
                  <a:pt x="5304935" y="932650"/>
                </a:cubicBezTo>
                <a:lnTo>
                  <a:pt x="5311245" y="911616"/>
                </a:lnTo>
                <a:cubicBezTo>
                  <a:pt x="5312428" y="910476"/>
                  <a:pt x="5313743" y="909074"/>
                  <a:pt x="5315189" y="907409"/>
                </a:cubicBezTo>
                <a:cubicBezTo>
                  <a:pt x="5316635" y="905744"/>
                  <a:pt x="5317424" y="904341"/>
                  <a:pt x="5317555" y="903202"/>
                </a:cubicBezTo>
                <a:cubicBezTo>
                  <a:pt x="5317292" y="901274"/>
                  <a:pt x="5315715" y="900397"/>
                  <a:pt x="5312823" y="900573"/>
                </a:cubicBezTo>
                <a:close/>
                <a:moveTo>
                  <a:pt x="2810602" y="874430"/>
                </a:moveTo>
                <a:lnTo>
                  <a:pt x="2787464" y="895464"/>
                </a:lnTo>
                <a:cubicBezTo>
                  <a:pt x="2781066" y="902213"/>
                  <a:pt x="2778612" y="909224"/>
                  <a:pt x="2780102" y="916499"/>
                </a:cubicBezTo>
                <a:cubicBezTo>
                  <a:pt x="2781592" y="923773"/>
                  <a:pt x="2781241" y="928681"/>
                  <a:pt x="2779050" y="931223"/>
                </a:cubicBezTo>
                <a:lnTo>
                  <a:pt x="2793774" y="929119"/>
                </a:lnTo>
                <a:lnTo>
                  <a:pt x="2795878" y="929119"/>
                </a:lnTo>
                <a:lnTo>
                  <a:pt x="2793774" y="908085"/>
                </a:lnTo>
                <a:lnTo>
                  <a:pt x="2812705" y="893361"/>
                </a:lnTo>
                <a:lnTo>
                  <a:pt x="2819015" y="876533"/>
                </a:lnTo>
                <a:lnTo>
                  <a:pt x="2810602" y="874430"/>
                </a:lnTo>
                <a:close/>
                <a:moveTo>
                  <a:pt x="2677756" y="844780"/>
                </a:moveTo>
                <a:lnTo>
                  <a:pt x="2673205" y="846021"/>
                </a:lnTo>
                <a:cubicBezTo>
                  <a:pt x="2671540" y="847072"/>
                  <a:pt x="2670664" y="848650"/>
                  <a:pt x="2670576" y="850754"/>
                </a:cubicBezTo>
                <a:lnTo>
                  <a:pt x="2671878" y="856396"/>
                </a:lnTo>
                <a:lnTo>
                  <a:pt x="2678085" y="847085"/>
                </a:lnTo>
                <a:lnTo>
                  <a:pt x="2677756" y="844780"/>
                </a:lnTo>
                <a:close/>
                <a:moveTo>
                  <a:pt x="5313348" y="842202"/>
                </a:moveTo>
                <a:lnTo>
                  <a:pt x="5304935" y="846409"/>
                </a:lnTo>
                <a:cubicBezTo>
                  <a:pt x="5304584" y="854472"/>
                  <a:pt x="5303182" y="861484"/>
                  <a:pt x="5300728" y="867443"/>
                </a:cubicBezTo>
                <a:cubicBezTo>
                  <a:pt x="5303751" y="863236"/>
                  <a:pt x="5306118" y="859030"/>
                  <a:pt x="5307827" y="854823"/>
                </a:cubicBezTo>
                <a:cubicBezTo>
                  <a:pt x="5309536" y="850616"/>
                  <a:pt x="5311376" y="846409"/>
                  <a:pt x="5313348" y="842202"/>
                </a:cubicBezTo>
                <a:close/>
                <a:moveTo>
                  <a:pt x="5328072" y="821168"/>
                </a:moveTo>
                <a:cubicBezTo>
                  <a:pt x="5327722" y="825024"/>
                  <a:pt x="5328423" y="827829"/>
                  <a:pt x="5330176" y="829581"/>
                </a:cubicBezTo>
                <a:lnTo>
                  <a:pt x="5334383" y="829581"/>
                </a:lnTo>
                <a:cubicBezTo>
                  <a:pt x="5336136" y="829231"/>
                  <a:pt x="5336837" y="827829"/>
                  <a:pt x="5336486" y="825374"/>
                </a:cubicBezTo>
                <a:cubicBezTo>
                  <a:pt x="5336486" y="823359"/>
                  <a:pt x="5335960" y="822132"/>
                  <a:pt x="5334909" y="821693"/>
                </a:cubicBezTo>
                <a:cubicBezTo>
                  <a:pt x="5333857" y="821255"/>
                  <a:pt x="5332279" y="821080"/>
                  <a:pt x="5330176" y="821168"/>
                </a:cubicBezTo>
                <a:lnTo>
                  <a:pt x="5328072" y="821168"/>
                </a:lnTo>
                <a:close/>
                <a:moveTo>
                  <a:pt x="1278890" y="811262"/>
                </a:moveTo>
                <a:lnTo>
                  <a:pt x="1278890" y="814193"/>
                </a:lnTo>
                <a:lnTo>
                  <a:pt x="1279802" y="812826"/>
                </a:lnTo>
                <a:lnTo>
                  <a:pt x="1278890" y="811262"/>
                </a:lnTo>
                <a:close/>
                <a:moveTo>
                  <a:pt x="1433686" y="808119"/>
                </a:moveTo>
                <a:lnTo>
                  <a:pt x="1410548" y="829153"/>
                </a:lnTo>
                <a:cubicBezTo>
                  <a:pt x="1404150" y="835901"/>
                  <a:pt x="1401696" y="842913"/>
                  <a:pt x="1403186" y="850187"/>
                </a:cubicBezTo>
                <a:cubicBezTo>
                  <a:pt x="1404676" y="857462"/>
                  <a:pt x="1404325" y="862370"/>
                  <a:pt x="1402134" y="864911"/>
                </a:cubicBezTo>
                <a:lnTo>
                  <a:pt x="1416858" y="862808"/>
                </a:lnTo>
                <a:lnTo>
                  <a:pt x="1418962" y="862808"/>
                </a:lnTo>
                <a:lnTo>
                  <a:pt x="1416858" y="841774"/>
                </a:lnTo>
                <a:lnTo>
                  <a:pt x="1435789" y="827050"/>
                </a:lnTo>
                <a:lnTo>
                  <a:pt x="1442100" y="810222"/>
                </a:lnTo>
                <a:lnTo>
                  <a:pt x="1433686" y="808119"/>
                </a:lnTo>
                <a:close/>
                <a:moveTo>
                  <a:pt x="2687404" y="802374"/>
                </a:moveTo>
                <a:lnTo>
                  <a:pt x="2687404" y="808685"/>
                </a:lnTo>
                <a:lnTo>
                  <a:pt x="2678990" y="819202"/>
                </a:lnTo>
                <a:lnTo>
                  <a:pt x="2678990" y="823409"/>
                </a:lnTo>
                <a:lnTo>
                  <a:pt x="2684762" y="818791"/>
                </a:lnTo>
                <a:lnTo>
                  <a:pt x="2689507" y="811458"/>
                </a:lnTo>
                <a:lnTo>
                  <a:pt x="2689507" y="808685"/>
                </a:lnTo>
                <a:cubicBezTo>
                  <a:pt x="2689551" y="808422"/>
                  <a:pt x="2689463" y="807370"/>
                  <a:pt x="2689244" y="805530"/>
                </a:cubicBezTo>
                <a:cubicBezTo>
                  <a:pt x="2689025" y="803689"/>
                  <a:pt x="2688411" y="802637"/>
                  <a:pt x="2687404" y="802374"/>
                </a:cubicBezTo>
                <a:close/>
                <a:moveTo>
                  <a:pt x="5344900" y="770685"/>
                </a:moveTo>
                <a:lnTo>
                  <a:pt x="5344900" y="785409"/>
                </a:lnTo>
                <a:cubicBezTo>
                  <a:pt x="5342709" y="785409"/>
                  <a:pt x="5340781" y="785935"/>
                  <a:pt x="5339115" y="786987"/>
                </a:cubicBezTo>
                <a:cubicBezTo>
                  <a:pt x="5337450" y="788038"/>
                  <a:pt x="5336574" y="789616"/>
                  <a:pt x="5336486" y="791720"/>
                </a:cubicBezTo>
                <a:cubicBezTo>
                  <a:pt x="5336486" y="793998"/>
                  <a:pt x="5337012" y="796277"/>
                  <a:pt x="5338064" y="798556"/>
                </a:cubicBezTo>
                <a:cubicBezTo>
                  <a:pt x="5339115" y="800834"/>
                  <a:pt x="5340693" y="802061"/>
                  <a:pt x="5342797" y="802237"/>
                </a:cubicBezTo>
                <a:cubicBezTo>
                  <a:pt x="5343804" y="802061"/>
                  <a:pt x="5344418" y="801360"/>
                  <a:pt x="5344637" y="800133"/>
                </a:cubicBezTo>
                <a:cubicBezTo>
                  <a:pt x="5344856" y="798906"/>
                  <a:pt x="5344944" y="798205"/>
                  <a:pt x="5344900" y="798030"/>
                </a:cubicBezTo>
                <a:lnTo>
                  <a:pt x="5355417" y="779099"/>
                </a:lnTo>
                <a:lnTo>
                  <a:pt x="5344900" y="770685"/>
                </a:lnTo>
                <a:close/>
                <a:moveTo>
                  <a:pt x="2243567" y="769545"/>
                </a:moveTo>
                <a:lnTo>
                  <a:pt x="2241276" y="775272"/>
                </a:lnTo>
                <a:cubicBezTo>
                  <a:pt x="2233213" y="783598"/>
                  <a:pt x="2230409" y="790610"/>
                  <a:pt x="2232863" y="796306"/>
                </a:cubicBezTo>
                <a:lnTo>
                  <a:pt x="2224449" y="811030"/>
                </a:lnTo>
                <a:lnTo>
                  <a:pt x="2223190" y="816065"/>
                </a:lnTo>
                <a:lnTo>
                  <a:pt x="2233062" y="800271"/>
                </a:lnTo>
                <a:lnTo>
                  <a:pt x="2239372" y="787650"/>
                </a:lnTo>
                <a:lnTo>
                  <a:pt x="2243567" y="769545"/>
                </a:lnTo>
                <a:close/>
                <a:moveTo>
                  <a:pt x="5353314" y="743340"/>
                </a:moveTo>
                <a:lnTo>
                  <a:pt x="5353314" y="749651"/>
                </a:lnTo>
                <a:lnTo>
                  <a:pt x="5344900" y="760168"/>
                </a:lnTo>
                <a:lnTo>
                  <a:pt x="5344900" y="764375"/>
                </a:lnTo>
                <a:lnTo>
                  <a:pt x="5355417" y="755961"/>
                </a:lnTo>
                <a:lnTo>
                  <a:pt x="5355417" y="749651"/>
                </a:lnTo>
                <a:cubicBezTo>
                  <a:pt x="5355461" y="749388"/>
                  <a:pt x="5355373" y="748336"/>
                  <a:pt x="5355154" y="746496"/>
                </a:cubicBezTo>
                <a:cubicBezTo>
                  <a:pt x="5354935" y="744655"/>
                  <a:pt x="5354322" y="743603"/>
                  <a:pt x="5353314" y="743340"/>
                </a:cubicBezTo>
                <a:close/>
                <a:moveTo>
                  <a:pt x="2028829" y="600687"/>
                </a:moveTo>
                <a:lnTo>
                  <a:pt x="2005691" y="621721"/>
                </a:lnTo>
                <a:cubicBezTo>
                  <a:pt x="1999293" y="628469"/>
                  <a:pt x="1996839" y="635481"/>
                  <a:pt x="1998329" y="642755"/>
                </a:cubicBezTo>
                <a:cubicBezTo>
                  <a:pt x="1999819" y="650030"/>
                  <a:pt x="1999469" y="654938"/>
                  <a:pt x="1997278" y="657479"/>
                </a:cubicBezTo>
                <a:lnTo>
                  <a:pt x="2012002" y="655376"/>
                </a:lnTo>
                <a:lnTo>
                  <a:pt x="2014105" y="655376"/>
                </a:lnTo>
                <a:lnTo>
                  <a:pt x="2012002" y="634342"/>
                </a:lnTo>
                <a:lnTo>
                  <a:pt x="2030933" y="619618"/>
                </a:lnTo>
                <a:lnTo>
                  <a:pt x="2037243" y="602790"/>
                </a:lnTo>
                <a:lnTo>
                  <a:pt x="2028829" y="600687"/>
                </a:lnTo>
                <a:close/>
                <a:moveTo>
                  <a:pt x="3403540" y="576463"/>
                </a:moveTo>
                <a:lnTo>
                  <a:pt x="3380402" y="597497"/>
                </a:lnTo>
                <a:cubicBezTo>
                  <a:pt x="3374004" y="604245"/>
                  <a:pt x="3371550" y="611257"/>
                  <a:pt x="3373040" y="618531"/>
                </a:cubicBezTo>
                <a:cubicBezTo>
                  <a:pt x="3374530" y="625806"/>
                  <a:pt x="3374179" y="630714"/>
                  <a:pt x="3371988" y="633255"/>
                </a:cubicBezTo>
                <a:lnTo>
                  <a:pt x="3386712" y="631152"/>
                </a:lnTo>
                <a:lnTo>
                  <a:pt x="3388816" y="631152"/>
                </a:lnTo>
                <a:lnTo>
                  <a:pt x="3386712" y="610118"/>
                </a:lnTo>
                <a:lnTo>
                  <a:pt x="3405643" y="595394"/>
                </a:lnTo>
                <a:lnTo>
                  <a:pt x="3411953" y="578566"/>
                </a:lnTo>
                <a:lnTo>
                  <a:pt x="3403540" y="576463"/>
                </a:lnTo>
                <a:close/>
                <a:moveTo>
                  <a:pt x="1144270" y="451575"/>
                </a:moveTo>
                <a:lnTo>
                  <a:pt x="1121132" y="472609"/>
                </a:lnTo>
                <a:cubicBezTo>
                  <a:pt x="1114734" y="479357"/>
                  <a:pt x="1112280" y="486369"/>
                  <a:pt x="1113770" y="493643"/>
                </a:cubicBezTo>
                <a:cubicBezTo>
                  <a:pt x="1115260" y="500918"/>
                  <a:pt x="1114909" y="505826"/>
                  <a:pt x="1112718" y="508367"/>
                </a:cubicBezTo>
                <a:lnTo>
                  <a:pt x="1127442" y="506264"/>
                </a:lnTo>
                <a:lnTo>
                  <a:pt x="1129546" y="506264"/>
                </a:lnTo>
                <a:lnTo>
                  <a:pt x="1127442" y="485230"/>
                </a:lnTo>
                <a:lnTo>
                  <a:pt x="1146373" y="470506"/>
                </a:lnTo>
                <a:lnTo>
                  <a:pt x="1152683" y="453678"/>
                </a:lnTo>
                <a:lnTo>
                  <a:pt x="1144270" y="451575"/>
                </a:lnTo>
                <a:close/>
                <a:moveTo>
                  <a:pt x="2552784" y="442687"/>
                </a:moveTo>
                <a:lnTo>
                  <a:pt x="2529646" y="463721"/>
                </a:lnTo>
                <a:cubicBezTo>
                  <a:pt x="2523248" y="470469"/>
                  <a:pt x="2520794" y="477481"/>
                  <a:pt x="2522284" y="484755"/>
                </a:cubicBezTo>
                <a:cubicBezTo>
                  <a:pt x="2523774" y="492030"/>
                  <a:pt x="2523423" y="496938"/>
                  <a:pt x="2521232" y="499479"/>
                </a:cubicBezTo>
                <a:lnTo>
                  <a:pt x="2535956" y="497376"/>
                </a:lnTo>
                <a:lnTo>
                  <a:pt x="2538060" y="497376"/>
                </a:lnTo>
                <a:lnTo>
                  <a:pt x="2535956" y="476342"/>
                </a:lnTo>
                <a:lnTo>
                  <a:pt x="2554887" y="461618"/>
                </a:lnTo>
                <a:lnTo>
                  <a:pt x="2561197" y="444790"/>
                </a:lnTo>
                <a:lnTo>
                  <a:pt x="2552784" y="442687"/>
                </a:lnTo>
                <a:close/>
                <a:moveTo>
                  <a:pt x="4366419" y="410967"/>
                </a:moveTo>
                <a:lnTo>
                  <a:pt x="4343281" y="432001"/>
                </a:lnTo>
                <a:cubicBezTo>
                  <a:pt x="4336883" y="438749"/>
                  <a:pt x="4334429" y="445761"/>
                  <a:pt x="4335919" y="453035"/>
                </a:cubicBezTo>
                <a:cubicBezTo>
                  <a:pt x="4337409" y="460310"/>
                  <a:pt x="4337058" y="465218"/>
                  <a:pt x="4334867" y="467759"/>
                </a:cubicBezTo>
                <a:lnTo>
                  <a:pt x="4349591" y="465656"/>
                </a:lnTo>
                <a:lnTo>
                  <a:pt x="4351695" y="465656"/>
                </a:lnTo>
                <a:lnTo>
                  <a:pt x="4349591" y="444622"/>
                </a:lnTo>
                <a:lnTo>
                  <a:pt x="4368522" y="429898"/>
                </a:lnTo>
                <a:lnTo>
                  <a:pt x="4374832" y="413070"/>
                </a:lnTo>
                <a:lnTo>
                  <a:pt x="4366419" y="410967"/>
                </a:lnTo>
                <a:close/>
                <a:moveTo>
                  <a:pt x="5218694" y="383653"/>
                </a:moveTo>
                <a:lnTo>
                  <a:pt x="5195556" y="404687"/>
                </a:lnTo>
                <a:cubicBezTo>
                  <a:pt x="5189158" y="411435"/>
                  <a:pt x="5186704" y="418447"/>
                  <a:pt x="5188194" y="425721"/>
                </a:cubicBezTo>
                <a:cubicBezTo>
                  <a:pt x="5189684" y="432996"/>
                  <a:pt x="5189333" y="437904"/>
                  <a:pt x="5187142" y="440445"/>
                </a:cubicBezTo>
                <a:lnTo>
                  <a:pt x="5201866" y="438342"/>
                </a:lnTo>
                <a:lnTo>
                  <a:pt x="5203970" y="438342"/>
                </a:lnTo>
                <a:lnTo>
                  <a:pt x="5201866" y="417308"/>
                </a:lnTo>
                <a:lnTo>
                  <a:pt x="5220797" y="402584"/>
                </a:lnTo>
                <a:lnTo>
                  <a:pt x="5227107" y="385756"/>
                </a:lnTo>
                <a:lnTo>
                  <a:pt x="5218694" y="383653"/>
                </a:lnTo>
                <a:close/>
                <a:moveTo>
                  <a:pt x="5279693" y="564"/>
                </a:moveTo>
                <a:cubicBezTo>
                  <a:pt x="5283024" y="-268"/>
                  <a:pt x="5285828" y="-181"/>
                  <a:pt x="5288107" y="828"/>
                </a:cubicBezTo>
                <a:cubicBezTo>
                  <a:pt x="5289159" y="5955"/>
                  <a:pt x="5285478" y="17261"/>
                  <a:pt x="5277064" y="34745"/>
                </a:cubicBezTo>
                <a:cubicBezTo>
                  <a:pt x="5268650" y="52230"/>
                  <a:pt x="5261814" y="64062"/>
                  <a:pt x="5256556" y="70241"/>
                </a:cubicBezTo>
                <a:lnTo>
                  <a:pt x="5258659" y="70241"/>
                </a:lnTo>
                <a:cubicBezTo>
                  <a:pt x="5261770" y="73308"/>
                  <a:pt x="5263436" y="76113"/>
                  <a:pt x="5263655" y="78654"/>
                </a:cubicBezTo>
                <a:cubicBezTo>
                  <a:pt x="5263874" y="81196"/>
                  <a:pt x="5262910" y="84001"/>
                  <a:pt x="5260762" y="87068"/>
                </a:cubicBezTo>
                <a:cubicBezTo>
                  <a:pt x="5258133" y="103019"/>
                  <a:pt x="5253400" y="119496"/>
                  <a:pt x="5246564" y="136499"/>
                </a:cubicBezTo>
                <a:cubicBezTo>
                  <a:pt x="5239728" y="153502"/>
                  <a:pt x="5233944" y="169979"/>
                  <a:pt x="5229211" y="185929"/>
                </a:cubicBezTo>
                <a:cubicBezTo>
                  <a:pt x="5231183" y="188865"/>
                  <a:pt x="5231446" y="190881"/>
                  <a:pt x="5230000" y="191977"/>
                </a:cubicBezTo>
                <a:cubicBezTo>
                  <a:pt x="5228554" y="193072"/>
                  <a:pt x="5226187" y="194562"/>
                  <a:pt x="5222901" y="196447"/>
                </a:cubicBezTo>
                <a:cubicBezTo>
                  <a:pt x="5222725" y="198638"/>
                  <a:pt x="5222550" y="200566"/>
                  <a:pt x="5222375" y="202231"/>
                </a:cubicBezTo>
                <a:cubicBezTo>
                  <a:pt x="5222199" y="203896"/>
                  <a:pt x="5223076" y="204773"/>
                  <a:pt x="5225004" y="204860"/>
                </a:cubicBezTo>
                <a:cubicBezTo>
                  <a:pt x="5223470" y="208322"/>
                  <a:pt x="5221279" y="212442"/>
                  <a:pt x="5218431" y="217218"/>
                </a:cubicBezTo>
                <a:cubicBezTo>
                  <a:pt x="5215582" y="221995"/>
                  <a:pt x="5214969" y="225588"/>
                  <a:pt x="5216590" y="227998"/>
                </a:cubicBezTo>
                <a:lnTo>
                  <a:pt x="5229211" y="215378"/>
                </a:lnTo>
                <a:cubicBezTo>
                  <a:pt x="5231402" y="213274"/>
                  <a:pt x="5232804" y="211171"/>
                  <a:pt x="5233418" y="209067"/>
                </a:cubicBezTo>
                <a:cubicBezTo>
                  <a:pt x="5234031" y="206964"/>
                  <a:pt x="5233330" y="204860"/>
                  <a:pt x="5231314" y="202757"/>
                </a:cubicBezTo>
                <a:cubicBezTo>
                  <a:pt x="5233549" y="200522"/>
                  <a:pt x="5235916" y="197630"/>
                  <a:pt x="5238413" y="194080"/>
                </a:cubicBezTo>
                <a:cubicBezTo>
                  <a:pt x="5240911" y="190531"/>
                  <a:pt x="5242752" y="187113"/>
                  <a:pt x="5243935" y="183826"/>
                </a:cubicBezTo>
                <a:lnTo>
                  <a:pt x="5260762" y="145964"/>
                </a:lnTo>
                <a:lnTo>
                  <a:pt x="5273383" y="135447"/>
                </a:lnTo>
                <a:cubicBezTo>
                  <a:pt x="5275662" y="133256"/>
                  <a:pt x="5277415" y="130802"/>
                  <a:pt x="5278642" y="128085"/>
                </a:cubicBezTo>
                <a:cubicBezTo>
                  <a:pt x="5279869" y="125369"/>
                  <a:pt x="5279518" y="122914"/>
                  <a:pt x="5277590" y="120723"/>
                </a:cubicBezTo>
                <a:lnTo>
                  <a:pt x="5286004" y="103896"/>
                </a:lnTo>
                <a:cubicBezTo>
                  <a:pt x="5284952" y="96884"/>
                  <a:pt x="5287055" y="90925"/>
                  <a:pt x="5292314" y="86017"/>
                </a:cubicBezTo>
                <a:cubicBezTo>
                  <a:pt x="5297573" y="81108"/>
                  <a:pt x="5299676" y="75149"/>
                  <a:pt x="5298624" y="68137"/>
                </a:cubicBezTo>
                <a:lnTo>
                  <a:pt x="5325969" y="45000"/>
                </a:lnTo>
                <a:cubicBezTo>
                  <a:pt x="5331228" y="50871"/>
                  <a:pt x="5333857" y="54903"/>
                  <a:pt x="5333857" y="57094"/>
                </a:cubicBezTo>
                <a:cubicBezTo>
                  <a:pt x="5333857" y="59285"/>
                  <a:pt x="5331228" y="62265"/>
                  <a:pt x="5325969" y="66034"/>
                </a:cubicBezTo>
                <a:cubicBezTo>
                  <a:pt x="5329957" y="71950"/>
                  <a:pt x="5329869" y="76420"/>
                  <a:pt x="5325706" y="79443"/>
                </a:cubicBezTo>
                <a:cubicBezTo>
                  <a:pt x="5321543" y="82467"/>
                  <a:pt x="5320930" y="86411"/>
                  <a:pt x="5323866" y="91275"/>
                </a:cubicBezTo>
                <a:cubicBezTo>
                  <a:pt x="5320141" y="96753"/>
                  <a:pt x="5316022" y="105780"/>
                  <a:pt x="5311508" y="118357"/>
                </a:cubicBezTo>
                <a:cubicBezTo>
                  <a:pt x="5306994" y="130933"/>
                  <a:pt x="5305504" y="139435"/>
                  <a:pt x="5307038" y="143861"/>
                </a:cubicBezTo>
                <a:lnTo>
                  <a:pt x="5290211" y="183826"/>
                </a:lnTo>
                <a:cubicBezTo>
                  <a:pt x="5294593" y="189172"/>
                  <a:pt x="5296871" y="194781"/>
                  <a:pt x="5297047" y="200654"/>
                </a:cubicBezTo>
                <a:cubicBezTo>
                  <a:pt x="5297222" y="206526"/>
                  <a:pt x="5294242" y="212135"/>
                  <a:pt x="5288107" y="217481"/>
                </a:cubicBezTo>
                <a:cubicBezTo>
                  <a:pt x="5286004" y="226158"/>
                  <a:pt x="5282849" y="235097"/>
                  <a:pt x="5278642" y="244300"/>
                </a:cubicBezTo>
                <a:cubicBezTo>
                  <a:pt x="5274435" y="253502"/>
                  <a:pt x="5269176" y="261390"/>
                  <a:pt x="5262866" y="267964"/>
                </a:cubicBezTo>
                <a:lnTo>
                  <a:pt x="5269176" y="284791"/>
                </a:lnTo>
                <a:lnTo>
                  <a:pt x="5254452" y="295308"/>
                </a:lnTo>
                <a:lnTo>
                  <a:pt x="5254452" y="318446"/>
                </a:lnTo>
                <a:cubicBezTo>
                  <a:pt x="5251691" y="322741"/>
                  <a:pt x="5249851" y="326772"/>
                  <a:pt x="5248931" y="330541"/>
                </a:cubicBezTo>
                <a:cubicBezTo>
                  <a:pt x="5248010" y="334309"/>
                  <a:pt x="5245644" y="337289"/>
                  <a:pt x="5241832" y="339480"/>
                </a:cubicBezTo>
                <a:cubicBezTo>
                  <a:pt x="5240867" y="341891"/>
                  <a:pt x="5240692" y="344958"/>
                  <a:pt x="5241306" y="348683"/>
                </a:cubicBezTo>
                <a:cubicBezTo>
                  <a:pt x="5241919" y="352408"/>
                  <a:pt x="5242796" y="354949"/>
                  <a:pt x="5243935" y="356308"/>
                </a:cubicBezTo>
                <a:cubicBezTo>
                  <a:pt x="5245118" y="358280"/>
                  <a:pt x="5246433" y="359069"/>
                  <a:pt x="5247879" y="358674"/>
                </a:cubicBezTo>
                <a:cubicBezTo>
                  <a:pt x="5249325" y="358280"/>
                  <a:pt x="5250114" y="357491"/>
                  <a:pt x="5250245" y="356308"/>
                </a:cubicBezTo>
                <a:cubicBezTo>
                  <a:pt x="5245951" y="349998"/>
                  <a:pt x="5246652" y="344739"/>
                  <a:pt x="5252349" y="340532"/>
                </a:cubicBezTo>
                <a:cubicBezTo>
                  <a:pt x="5258046" y="336325"/>
                  <a:pt x="5262954" y="333170"/>
                  <a:pt x="5267073" y="331067"/>
                </a:cubicBezTo>
                <a:lnTo>
                  <a:pt x="5267073" y="299515"/>
                </a:lnTo>
                <a:lnTo>
                  <a:pt x="5269176" y="299515"/>
                </a:lnTo>
                <a:cubicBezTo>
                  <a:pt x="5270359" y="297324"/>
                  <a:pt x="5271148" y="294870"/>
                  <a:pt x="5271543" y="292153"/>
                </a:cubicBezTo>
                <a:cubicBezTo>
                  <a:pt x="5271937" y="289436"/>
                  <a:pt x="5271148" y="286982"/>
                  <a:pt x="5269176" y="284791"/>
                </a:cubicBezTo>
                <a:cubicBezTo>
                  <a:pt x="5275048" y="279313"/>
                  <a:pt x="5279606" y="273441"/>
                  <a:pt x="5282849" y="267175"/>
                </a:cubicBezTo>
                <a:cubicBezTo>
                  <a:pt x="5286091" y="260908"/>
                  <a:pt x="5290649" y="255562"/>
                  <a:pt x="5296521" y="251136"/>
                </a:cubicBezTo>
                <a:cubicBezTo>
                  <a:pt x="5289597" y="244344"/>
                  <a:pt x="5287669" y="239523"/>
                  <a:pt x="5290736" y="236675"/>
                </a:cubicBezTo>
                <a:cubicBezTo>
                  <a:pt x="5293804" y="233827"/>
                  <a:pt x="5299238" y="229532"/>
                  <a:pt x="5307038" y="223791"/>
                </a:cubicBezTo>
                <a:cubicBezTo>
                  <a:pt x="5311815" y="218138"/>
                  <a:pt x="5315408" y="207884"/>
                  <a:pt x="5317818" y="193029"/>
                </a:cubicBezTo>
                <a:cubicBezTo>
                  <a:pt x="5320228" y="178173"/>
                  <a:pt x="5324348" y="167393"/>
                  <a:pt x="5330176" y="160689"/>
                </a:cubicBezTo>
                <a:cubicBezTo>
                  <a:pt x="5332323" y="159725"/>
                  <a:pt x="5334339" y="159549"/>
                  <a:pt x="5336223" y="160163"/>
                </a:cubicBezTo>
                <a:cubicBezTo>
                  <a:pt x="5338108" y="160776"/>
                  <a:pt x="5339598" y="161653"/>
                  <a:pt x="5340693" y="162792"/>
                </a:cubicBezTo>
                <a:cubicBezTo>
                  <a:pt x="5345470" y="168576"/>
                  <a:pt x="5346434" y="175412"/>
                  <a:pt x="5343585" y="183300"/>
                </a:cubicBezTo>
                <a:cubicBezTo>
                  <a:pt x="5340737" y="191188"/>
                  <a:pt x="5336968" y="196973"/>
                  <a:pt x="5332279" y="200654"/>
                </a:cubicBezTo>
                <a:cubicBezTo>
                  <a:pt x="5327284" y="214194"/>
                  <a:pt x="5323077" y="227078"/>
                  <a:pt x="5319659" y="239304"/>
                </a:cubicBezTo>
                <a:cubicBezTo>
                  <a:pt x="5316241" y="251530"/>
                  <a:pt x="5312034" y="263888"/>
                  <a:pt x="5307038" y="276377"/>
                </a:cubicBezTo>
                <a:cubicBezTo>
                  <a:pt x="5308966" y="278393"/>
                  <a:pt x="5309317" y="280146"/>
                  <a:pt x="5308090" y="281636"/>
                </a:cubicBezTo>
                <a:cubicBezTo>
                  <a:pt x="5306863" y="283126"/>
                  <a:pt x="5305110" y="284879"/>
                  <a:pt x="5302831" y="286894"/>
                </a:cubicBezTo>
                <a:cubicBezTo>
                  <a:pt x="5300815" y="289042"/>
                  <a:pt x="5300114" y="291058"/>
                  <a:pt x="5300728" y="292942"/>
                </a:cubicBezTo>
                <a:cubicBezTo>
                  <a:pt x="5301341" y="294826"/>
                  <a:pt x="5302744" y="296316"/>
                  <a:pt x="5304935" y="297412"/>
                </a:cubicBezTo>
                <a:cubicBezTo>
                  <a:pt x="5301648" y="300655"/>
                  <a:pt x="5298756" y="304160"/>
                  <a:pt x="5296258" y="307929"/>
                </a:cubicBezTo>
                <a:cubicBezTo>
                  <a:pt x="5293760" y="311697"/>
                  <a:pt x="5292445" y="315203"/>
                  <a:pt x="5292314" y="318446"/>
                </a:cubicBezTo>
                <a:lnTo>
                  <a:pt x="5283900" y="333170"/>
                </a:lnTo>
                <a:cubicBezTo>
                  <a:pt x="5286968" y="337465"/>
                  <a:pt x="5288195" y="341496"/>
                  <a:pt x="5287581" y="345265"/>
                </a:cubicBezTo>
                <a:cubicBezTo>
                  <a:pt x="5286968" y="349034"/>
                  <a:pt x="5285040" y="352013"/>
                  <a:pt x="5281797" y="354204"/>
                </a:cubicBezTo>
                <a:cubicBezTo>
                  <a:pt x="5288940" y="353679"/>
                  <a:pt x="5298318" y="353153"/>
                  <a:pt x="5309930" y="352627"/>
                </a:cubicBezTo>
                <a:cubicBezTo>
                  <a:pt x="5321543" y="352101"/>
                  <a:pt x="5330395" y="354730"/>
                  <a:pt x="5336486" y="360515"/>
                </a:cubicBezTo>
                <a:cubicBezTo>
                  <a:pt x="5339641" y="364941"/>
                  <a:pt x="5341219" y="369235"/>
                  <a:pt x="5341219" y="373398"/>
                </a:cubicBezTo>
                <a:cubicBezTo>
                  <a:pt x="5341219" y="377561"/>
                  <a:pt x="5339641" y="380278"/>
                  <a:pt x="5336486" y="381549"/>
                </a:cubicBezTo>
                <a:cubicBezTo>
                  <a:pt x="5336267" y="382776"/>
                  <a:pt x="5335654" y="384529"/>
                  <a:pt x="5334646" y="386808"/>
                </a:cubicBezTo>
                <a:cubicBezTo>
                  <a:pt x="5333638" y="389086"/>
                  <a:pt x="5333550" y="390839"/>
                  <a:pt x="5334383" y="392066"/>
                </a:cubicBezTo>
                <a:lnTo>
                  <a:pt x="5340693" y="387859"/>
                </a:lnTo>
                <a:lnTo>
                  <a:pt x="5368038" y="366825"/>
                </a:lnTo>
                <a:lnTo>
                  <a:pt x="5372245" y="352101"/>
                </a:lnTo>
                <a:cubicBezTo>
                  <a:pt x="5370316" y="349165"/>
                  <a:pt x="5369966" y="347149"/>
                  <a:pt x="5371193" y="346054"/>
                </a:cubicBezTo>
                <a:cubicBezTo>
                  <a:pt x="5372420" y="344958"/>
                  <a:pt x="5374173" y="343468"/>
                  <a:pt x="5376452" y="341584"/>
                </a:cubicBezTo>
                <a:cubicBezTo>
                  <a:pt x="5377416" y="339524"/>
                  <a:pt x="5377591" y="337859"/>
                  <a:pt x="5376977" y="336588"/>
                </a:cubicBezTo>
                <a:cubicBezTo>
                  <a:pt x="5376364" y="335317"/>
                  <a:pt x="5375487" y="334178"/>
                  <a:pt x="5374348" y="333170"/>
                </a:cubicBezTo>
                <a:cubicBezTo>
                  <a:pt x="5380483" y="326685"/>
                  <a:pt x="5386092" y="319673"/>
                  <a:pt x="5391176" y="312136"/>
                </a:cubicBezTo>
                <a:cubicBezTo>
                  <a:pt x="5396259" y="304599"/>
                  <a:pt x="5401868" y="297587"/>
                  <a:pt x="5408003" y="291101"/>
                </a:cubicBezTo>
                <a:cubicBezTo>
                  <a:pt x="5410194" y="281417"/>
                  <a:pt x="5414226" y="272390"/>
                  <a:pt x="5420098" y="264020"/>
                </a:cubicBezTo>
                <a:cubicBezTo>
                  <a:pt x="5425970" y="255650"/>
                  <a:pt x="5433157" y="249252"/>
                  <a:pt x="5441658" y="244826"/>
                </a:cubicBezTo>
                <a:lnTo>
                  <a:pt x="5439555" y="234309"/>
                </a:lnTo>
                <a:cubicBezTo>
                  <a:pt x="5438590" y="231110"/>
                  <a:pt x="5438941" y="228042"/>
                  <a:pt x="5440606" y="225106"/>
                </a:cubicBezTo>
                <a:cubicBezTo>
                  <a:pt x="5442272" y="222170"/>
                  <a:pt x="5444726" y="219628"/>
                  <a:pt x="5447968" y="217481"/>
                </a:cubicBezTo>
                <a:cubicBezTo>
                  <a:pt x="5452175" y="208717"/>
                  <a:pt x="5456382" y="207314"/>
                  <a:pt x="5460589" y="213274"/>
                </a:cubicBezTo>
                <a:cubicBezTo>
                  <a:pt x="5465015" y="217350"/>
                  <a:pt x="5467732" y="221294"/>
                  <a:pt x="5468740" y="225106"/>
                </a:cubicBezTo>
                <a:cubicBezTo>
                  <a:pt x="5469748" y="228919"/>
                  <a:pt x="5467732" y="233388"/>
                  <a:pt x="5462692" y="238515"/>
                </a:cubicBezTo>
                <a:cubicBezTo>
                  <a:pt x="5458617" y="242328"/>
                  <a:pt x="5453621" y="248901"/>
                  <a:pt x="5447705" y="258235"/>
                </a:cubicBezTo>
                <a:cubicBezTo>
                  <a:pt x="5441790" y="267569"/>
                  <a:pt x="5440475" y="275720"/>
                  <a:pt x="5443761" y="282688"/>
                </a:cubicBezTo>
                <a:cubicBezTo>
                  <a:pt x="5442578" y="289042"/>
                  <a:pt x="5439686" y="298946"/>
                  <a:pt x="5435085" y="312399"/>
                </a:cubicBezTo>
                <a:cubicBezTo>
                  <a:pt x="5430484" y="325852"/>
                  <a:pt x="5424962" y="336281"/>
                  <a:pt x="5418520" y="343687"/>
                </a:cubicBezTo>
                <a:cubicBezTo>
                  <a:pt x="5421456" y="346842"/>
                  <a:pt x="5422420" y="349472"/>
                  <a:pt x="5421412" y="351575"/>
                </a:cubicBezTo>
                <a:cubicBezTo>
                  <a:pt x="5420405" y="353679"/>
                  <a:pt x="5418739" y="355256"/>
                  <a:pt x="5416417" y="356308"/>
                </a:cubicBezTo>
                <a:cubicBezTo>
                  <a:pt x="5413043" y="360120"/>
                  <a:pt x="5413481" y="365642"/>
                  <a:pt x="5417731" y="372873"/>
                </a:cubicBezTo>
                <a:cubicBezTo>
                  <a:pt x="5421982" y="380103"/>
                  <a:pt x="5425050" y="385099"/>
                  <a:pt x="5426934" y="387859"/>
                </a:cubicBezTo>
                <a:cubicBezTo>
                  <a:pt x="5422245" y="394608"/>
                  <a:pt x="5414795" y="408982"/>
                  <a:pt x="5404585" y="430980"/>
                </a:cubicBezTo>
                <a:cubicBezTo>
                  <a:pt x="5394375" y="452978"/>
                  <a:pt x="5390606" y="467352"/>
                  <a:pt x="5393279" y="474100"/>
                </a:cubicBezTo>
                <a:lnTo>
                  <a:pt x="5376452" y="488824"/>
                </a:lnTo>
                <a:cubicBezTo>
                  <a:pt x="5373253" y="495047"/>
                  <a:pt x="5370185" y="501007"/>
                  <a:pt x="5367249" y="506704"/>
                </a:cubicBezTo>
                <a:cubicBezTo>
                  <a:pt x="5364313" y="512400"/>
                  <a:pt x="5361771" y="518360"/>
                  <a:pt x="5359624" y="524583"/>
                </a:cubicBezTo>
                <a:lnTo>
                  <a:pt x="5361727" y="530893"/>
                </a:lnTo>
                <a:cubicBezTo>
                  <a:pt x="5368432" y="529403"/>
                  <a:pt x="5373428" y="523444"/>
                  <a:pt x="5376714" y="513014"/>
                </a:cubicBezTo>
                <a:cubicBezTo>
                  <a:pt x="5380001" y="502585"/>
                  <a:pt x="5385523" y="496625"/>
                  <a:pt x="5393279" y="495135"/>
                </a:cubicBezTo>
                <a:cubicBezTo>
                  <a:pt x="5397135" y="494784"/>
                  <a:pt x="5402043" y="493382"/>
                  <a:pt x="5408003" y="490928"/>
                </a:cubicBezTo>
                <a:lnTo>
                  <a:pt x="5393279" y="484618"/>
                </a:lnTo>
                <a:lnTo>
                  <a:pt x="5399589" y="480411"/>
                </a:lnTo>
                <a:cubicBezTo>
                  <a:pt x="5402701" y="478482"/>
                  <a:pt x="5405418" y="478132"/>
                  <a:pt x="5407740" y="479359"/>
                </a:cubicBezTo>
                <a:cubicBezTo>
                  <a:pt x="5410063" y="480586"/>
                  <a:pt x="5412254" y="482339"/>
                  <a:pt x="5414313" y="484618"/>
                </a:cubicBezTo>
                <a:cubicBezTo>
                  <a:pt x="5416504" y="481550"/>
                  <a:pt x="5418433" y="478745"/>
                  <a:pt x="5420098" y="476204"/>
                </a:cubicBezTo>
                <a:cubicBezTo>
                  <a:pt x="5421763" y="473662"/>
                  <a:pt x="5422640" y="470858"/>
                  <a:pt x="5422727" y="467790"/>
                </a:cubicBezTo>
                <a:cubicBezTo>
                  <a:pt x="5424699" y="465511"/>
                  <a:pt x="5426014" y="462181"/>
                  <a:pt x="5426671" y="457799"/>
                </a:cubicBezTo>
                <a:cubicBezTo>
                  <a:pt x="5427328" y="453417"/>
                  <a:pt x="5428117" y="449034"/>
                  <a:pt x="5429037" y="444652"/>
                </a:cubicBezTo>
                <a:cubicBezTo>
                  <a:pt x="5422377" y="444302"/>
                  <a:pt x="5416767" y="440796"/>
                  <a:pt x="5412210" y="434135"/>
                </a:cubicBezTo>
                <a:cubicBezTo>
                  <a:pt x="5418871" y="429928"/>
                  <a:pt x="5422377" y="423618"/>
                  <a:pt x="5422727" y="415204"/>
                </a:cubicBezTo>
                <a:lnTo>
                  <a:pt x="5443761" y="419411"/>
                </a:lnTo>
                <a:cubicBezTo>
                  <a:pt x="5440825" y="422566"/>
                  <a:pt x="5438810" y="425721"/>
                  <a:pt x="5437714" y="428877"/>
                </a:cubicBezTo>
                <a:cubicBezTo>
                  <a:pt x="5436619" y="432032"/>
                  <a:pt x="5435129" y="435187"/>
                  <a:pt x="5433244" y="438342"/>
                </a:cubicBezTo>
                <a:lnTo>
                  <a:pt x="5441658" y="444652"/>
                </a:lnTo>
                <a:cubicBezTo>
                  <a:pt x="5445865" y="444652"/>
                  <a:pt x="5447968" y="446756"/>
                  <a:pt x="5447968" y="450963"/>
                </a:cubicBezTo>
                <a:cubicBezTo>
                  <a:pt x="5447793" y="455213"/>
                  <a:pt x="5446566" y="459333"/>
                  <a:pt x="5444287" y="463320"/>
                </a:cubicBezTo>
                <a:cubicBezTo>
                  <a:pt x="5442009" y="467308"/>
                  <a:pt x="5439730" y="470901"/>
                  <a:pt x="5437451" y="474100"/>
                </a:cubicBezTo>
                <a:cubicBezTo>
                  <a:pt x="5440738" y="474977"/>
                  <a:pt x="5444156" y="475327"/>
                  <a:pt x="5447705" y="475152"/>
                </a:cubicBezTo>
                <a:cubicBezTo>
                  <a:pt x="5451255" y="474977"/>
                  <a:pt x="5454147" y="475327"/>
                  <a:pt x="5456382" y="476204"/>
                </a:cubicBezTo>
                <a:cubicBezTo>
                  <a:pt x="5457916" y="479710"/>
                  <a:pt x="5456426" y="484267"/>
                  <a:pt x="5451912" y="489876"/>
                </a:cubicBezTo>
                <a:cubicBezTo>
                  <a:pt x="5447399" y="495485"/>
                  <a:pt x="5443279" y="500043"/>
                  <a:pt x="5439555" y="503549"/>
                </a:cubicBezTo>
                <a:cubicBezTo>
                  <a:pt x="5439467" y="507931"/>
                  <a:pt x="5438590" y="511787"/>
                  <a:pt x="5436925" y="515117"/>
                </a:cubicBezTo>
                <a:cubicBezTo>
                  <a:pt x="5435260" y="518448"/>
                  <a:pt x="5433332" y="520201"/>
                  <a:pt x="5431141" y="520376"/>
                </a:cubicBezTo>
                <a:lnTo>
                  <a:pt x="5420624" y="535100"/>
                </a:lnTo>
                <a:lnTo>
                  <a:pt x="5420624" y="554031"/>
                </a:lnTo>
                <a:lnTo>
                  <a:pt x="5426934" y="547721"/>
                </a:lnTo>
                <a:lnTo>
                  <a:pt x="5435348" y="530893"/>
                </a:lnTo>
                <a:cubicBezTo>
                  <a:pt x="5436487" y="528790"/>
                  <a:pt x="5437889" y="527212"/>
                  <a:pt x="5439555" y="526161"/>
                </a:cubicBezTo>
                <a:cubicBezTo>
                  <a:pt x="5441220" y="525109"/>
                  <a:pt x="5442622" y="524583"/>
                  <a:pt x="5443761" y="524583"/>
                </a:cubicBezTo>
                <a:cubicBezTo>
                  <a:pt x="5443586" y="525766"/>
                  <a:pt x="5442885" y="527607"/>
                  <a:pt x="5441658" y="530105"/>
                </a:cubicBezTo>
                <a:cubicBezTo>
                  <a:pt x="5440431" y="532602"/>
                  <a:pt x="5439730" y="534969"/>
                  <a:pt x="5439555" y="537204"/>
                </a:cubicBezTo>
                <a:cubicBezTo>
                  <a:pt x="5442009" y="542900"/>
                  <a:pt x="5439204" y="549912"/>
                  <a:pt x="5431141" y="558238"/>
                </a:cubicBezTo>
                <a:cubicBezTo>
                  <a:pt x="5423078" y="566564"/>
                  <a:pt x="5420273" y="573576"/>
                  <a:pt x="5422727" y="579272"/>
                </a:cubicBezTo>
                <a:lnTo>
                  <a:pt x="5414313" y="593996"/>
                </a:lnTo>
                <a:cubicBezTo>
                  <a:pt x="5413963" y="598554"/>
                  <a:pt x="5412561" y="604163"/>
                  <a:pt x="5410107" y="610824"/>
                </a:cubicBezTo>
                <a:cubicBezTo>
                  <a:pt x="5414576" y="605565"/>
                  <a:pt x="5418783" y="599781"/>
                  <a:pt x="5422727" y="593471"/>
                </a:cubicBezTo>
                <a:cubicBezTo>
                  <a:pt x="5426671" y="587160"/>
                  <a:pt x="5428775" y="580324"/>
                  <a:pt x="5429037" y="572962"/>
                </a:cubicBezTo>
                <a:lnTo>
                  <a:pt x="5445865" y="579272"/>
                </a:lnTo>
                <a:lnTo>
                  <a:pt x="5441658" y="602410"/>
                </a:lnTo>
                <a:lnTo>
                  <a:pt x="5452175" y="600307"/>
                </a:lnTo>
                <a:lnTo>
                  <a:pt x="5462692" y="612927"/>
                </a:lnTo>
                <a:lnTo>
                  <a:pt x="5452175" y="644479"/>
                </a:lnTo>
                <a:cubicBezTo>
                  <a:pt x="5444024" y="652323"/>
                  <a:pt x="5437188" y="661350"/>
                  <a:pt x="5431667" y="671561"/>
                </a:cubicBezTo>
                <a:cubicBezTo>
                  <a:pt x="5426145" y="681771"/>
                  <a:pt x="5420361" y="690272"/>
                  <a:pt x="5414313" y="697065"/>
                </a:cubicBezTo>
                <a:lnTo>
                  <a:pt x="5410107" y="697065"/>
                </a:lnTo>
                <a:lnTo>
                  <a:pt x="5410107" y="703375"/>
                </a:lnTo>
                <a:lnTo>
                  <a:pt x="5397486" y="724410"/>
                </a:lnTo>
                <a:cubicBezTo>
                  <a:pt x="5396610" y="733349"/>
                  <a:pt x="5393104" y="741237"/>
                  <a:pt x="5386969" y="748073"/>
                </a:cubicBezTo>
                <a:cubicBezTo>
                  <a:pt x="5380834" y="754909"/>
                  <a:pt x="5377328" y="763849"/>
                  <a:pt x="5376452" y="774892"/>
                </a:cubicBezTo>
                <a:cubicBezTo>
                  <a:pt x="5373910" y="779318"/>
                  <a:pt x="5370054" y="786768"/>
                  <a:pt x="5364883" y="797241"/>
                </a:cubicBezTo>
                <a:cubicBezTo>
                  <a:pt x="5359712" y="807714"/>
                  <a:pt x="5355855" y="813586"/>
                  <a:pt x="5353314" y="814857"/>
                </a:cubicBezTo>
                <a:cubicBezTo>
                  <a:pt x="5353664" y="821518"/>
                  <a:pt x="5352963" y="829231"/>
                  <a:pt x="5351210" y="837995"/>
                </a:cubicBezTo>
                <a:lnTo>
                  <a:pt x="5353314" y="837995"/>
                </a:lnTo>
                <a:cubicBezTo>
                  <a:pt x="5355768" y="840099"/>
                  <a:pt x="5355067" y="842202"/>
                  <a:pt x="5351210" y="844305"/>
                </a:cubicBezTo>
                <a:lnTo>
                  <a:pt x="5347003" y="844305"/>
                </a:lnTo>
                <a:cubicBezTo>
                  <a:pt x="5344549" y="850265"/>
                  <a:pt x="5341044" y="853070"/>
                  <a:pt x="5336486" y="852719"/>
                </a:cubicBezTo>
                <a:cubicBezTo>
                  <a:pt x="5336136" y="859994"/>
                  <a:pt x="5334733" y="867005"/>
                  <a:pt x="5332279" y="873754"/>
                </a:cubicBezTo>
                <a:cubicBezTo>
                  <a:pt x="5329825" y="880502"/>
                  <a:pt x="5328423" y="887514"/>
                  <a:pt x="5328072" y="894788"/>
                </a:cubicBezTo>
                <a:lnTo>
                  <a:pt x="5340693" y="911616"/>
                </a:lnTo>
                <a:cubicBezTo>
                  <a:pt x="5343147" y="911265"/>
                  <a:pt x="5344549" y="911966"/>
                  <a:pt x="5344900" y="913719"/>
                </a:cubicBezTo>
                <a:cubicBezTo>
                  <a:pt x="5344812" y="915954"/>
                  <a:pt x="5343936" y="918321"/>
                  <a:pt x="5342271" y="920818"/>
                </a:cubicBezTo>
                <a:cubicBezTo>
                  <a:pt x="5340605" y="923316"/>
                  <a:pt x="5338677" y="925157"/>
                  <a:pt x="5336486" y="926340"/>
                </a:cubicBezTo>
                <a:lnTo>
                  <a:pt x="5334771" y="933415"/>
                </a:lnTo>
                <a:lnTo>
                  <a:pt x="5340410" y="930419"/>
                </a:lnTo>
                <a:cubicBezTo>
                  <a:pt x="5343741" y="929587"/>
                  <a:pt x="5346545" y="929674"/>
                  <a:pt x="5348824" y="930682"/>
                </a:cubicBezTo>
                <a:cubicBezTo>
                  <a:pt x="5349876" y="935809"/>
                  <a:pt x="5346195" y="947115"/>
                  <a:pt x="5337781" y="964600"/>
                </a:cubicBezTo>
                <a:cubicBezTo>
                  <a:pt x="5329367" y="982085"/>
                  <a:pt x="5322531" y="993917"/>
                  <a:pt x="5317273" y="1000096"/>
                </a:cubicBezTo>
                <a:lnTo>
                  <a:pt x="5319376" y="1000096"/>
                </a:lnTo>
                <a:cubicBezTo>
                  <a:pt x="5322487" y="1003163"/>
                  <a:pt x="5324153" y="1005968"/>
                  <a:pt x="5324372" y="1008509"/>
                </a:cubicBezTo>
                <a:cubicBezTo>
                  <a:pt x="5324591" y="1011051"/>
                  <a:pt x="5323627" y="1013856"/>
                  <a:pt x="5321479" y="1016923"/>
                </a:cubicBezTo>
                <a:cubicBezTo>
                  <a:pt x="5318850" y="1032874"/>
                  <a:pt x="5314117" y="1049351"/>
                  <a:pt x="5307281" y="1066354"/>
                </a:cubicBezTo>
                <a:cubicBezTo>
                  <a:pt x="5300445" y="1083357"/>
                  <a:pt x="5294661" y="1099834"/>
                  <a:pt x="5289928" y="1115785"/>
                </a:cubicBezTo>
                <a:cubicBezTo>
                  <a:pt x="5291900" y="1118721"/>
                  <a:pt x="5292163" y="1120737"/>
                  <a:pt x="5290717" y="1121832"/>
                </a:cubicBezTo>
                <a:cubicBezTo>
                  <a:pt x="5289271" y="1122928"/>
                  <a:pt x="5286904" y="1124418"/>
                  <a:pt x="5283618" y="1126302"/>
                </a:cubicBezTo>
                <a:cubicBezTo>
                  <a:pt x="5283442" y="1128493"/>
                  <a:pt x="5283267" y="1130421"/>
                  <a:pt x="5283092" y="1132086"/>
                </a:cubicBezTo>
                <a:cubicBezTo>
                  <a:pt x="5282916" y="1133752"/>
                  <a:pt x="5283793" y="1134628"/>
                  <a:pt x="5285721" y="1134716"/>
                </a:cubicBezTo>
                <a:cubicBezTo>
                  <a:pt x="5284187" y="1138178"/>
                  <a:pt x="5281996" y="1142297"/>
                  <a:pt x="5279148" y="1147073"/>
                </a:cubicBezTo>
                <a:cubicBezTo>
                  <a:pt x="5276299" y="1151850"/>
                  <a:pt x="5275686" y="1155443"/>
                  <a:pt x="5277307" y="1157854"/>
                </a:cubicBezTo>
                <a:lnTo>
                  <a:pt x="5289928" y="1145233"/>
                </a:lnTo>
                <a:cubicBezTo>
                  <a:pt x="5292119" y="1143129"/>
                  <a:pt x="5293521" y="1141026"/>
                  <a:pt x="5294135" y="1138923"/>
                </a:cubicBezTo>
                <a:cubicBezTo>
                  <a:pt x="5294748" y="1136819"/>
                  <a:pt x="5294047" y="1134716"/>
                  <a:pt x="5292031" y="1132612"/>
                </a:cubicBezTo>
                <a:cubicBezTo>
                  <a:pt x="5294266" y="1130377"/>
                  <a:pt x="5296633" y="1127485"/>
                  <a:pt x="5299130" y="1123936"/>
                </a:cubicBezTo>
                <a:cubicBezTo>
                  <a:pt x="5301628" y="1120386"/>
                  <a:pt x="5303469" y="1116968"/>
                  <a:pt x="5304652" y="1113681"/>
                </a:cubicBezTo>
                <a:lnTo>
                  <a:pt x="5321479" y="1075819"/>
                </a:lnTo>
                <a:lnTo>
                  <a:pt x="5334100" y="1065302"/>
                </a:lnTo>
                <a:cubicBezTo>
                  <a:pt x="5336379" y="1063111"/>
                  <a:pt x="5338132" y="1060657"/>
                  <a:pt x="5339359" y="1057940"/>
                </a:cubicBezTo>
                <a:cubicBezTo>
                  <a:pt x="5340586" y="1055223"/>
                  <a:pt x="5340235" y="1052769"/>
                  <a:pt x="5338307" y="1050578"/>
                </a:cubicBezTo>
                <a:lnTo>
                  <a:pt x="5346721" y="1033751"/>
                </a:lnTo>
                <a:cubicBezTo>
                  <a:pt x="5345669" y="1026739"/>
                  <a:pt x="5347772" y="1020779"/>
                  <a:pt x="5353031" y="1015871"/>
                </a:cubicBezTo>
                <a:cubicBezTo>
                  <a:pt x="5358290" y="1010963"/>
                  <a:pt x="5360393" y="1005004"/>
                  <a:pt x="5359341" y="997992"/>
                </a:cubicBezTo>
                <a:lnTo>
                  <a:pt x="5386686" y="974855"/>
                </a:lnTo>
                <a:cubicBezTo>
                  <a:pt x="5391945" y="980727"/>
                  <a:pt x="5394574" y="984758"/>
                  <a:pt x="5394574" y="986949"/>
                </a:cubicBezTo>
                <a:cubicBezTo>
                  <a:pt x="5394574" y="989140"/>
                  <a:pt x="5391945" y="992120"/>
                  <a:pt x="5386686" y="995889"/>
                </a:cubicBezTo>
                <a:cubicBezTo>
                  <a:pt x="5390674" y="1001805"/>
                  <a:pt x="5390586" y="1006275"/>
                  <a:pt x="5386423" y="1009298"/>
                </a:cubicBezTo>
                <a:cubicBezTo>
                  <a:pt x="5382260" y="1012322"/>
                  <a:pt x="5381647" y="1016266"/>
                  <a:pt x="5384583" y="1021130"/>
                </a:cubicBezTo>
                <a:cubicBezTo>
                  <a:pt x="5380858" y="1026608"/>
                  <a:pt x="5376739" y="1035635"/>
                  <a:pt x="5372225" y="1048212"/>
                </a:cubicBezTo>
                <a:cubicBezTo>
                  <a:pt x="5367711" y="1060789"/>
                  <a:pt x="5366221" y="1069290"/>
                  <a:pt x="5367755" y="1073716"/>
                </a:cubicBezTo>
                <a:lnTo>
                  <a:pt x="5350928" y="1113681"/>
                </a:lnTo>
                <a:cubicBezTo>
                  <a:pt x="5355310" y="1119028"/>
                  <a:pt x="5357588" y="1124637"/>
                  <a:pt x="5357764" y="1130509"/>
                </a:cubicBezTo>
                <a:cubicBezTo>
                  <a:pt x="5357939" y="1136381"/>
                  <a:pt x="5354959" y="1141990"/>
                  <a:pt x="5348824" y="1147336"/>
                </a:cubicBezTo>
                <a:cubicBezTo>
                  <a:pt x="5346721" y="1156013"/>
                  <a:pt x="5343566" y="1164953"/>
                  <a:pt x="5339359" y="1174155"/>
                </a:cubicBezTo>
                <a:cubicBezTo>
                  <a:pt x="5335152" y="1183358"/>
                  <a:pt x="5329893" y="1191246"/>
                  <a:pt x="5323583" y="1197819"/>
                </a:cubicBezTo>
                <a:lnTo>
                  <a:pt x="5329893" y="1214646"/>
                </a:lnTo>
                <a:lnTo>
                  <a:pt x="5315169" y="1225164"/>
                </a:lnTo>
                <a:lnTo>
                  <a:pt x="5315169" y="1248301"/>
                </a:lnTo>
                <a:cubicBezTo>
                  <a:pt x="5312408" y="1252596"/>
                  <a:pt x="5310568" y="1256627"/>
                  <a:pt x="5309648" y="1260396"/>
                </a:cubicBezTo>
                <a:cubicBezTo>
                  <a:pt x="5308727" y="1264165"/>
                  <a:pt x="5306361" y="1267145"/>
                  <a:pt x="5302549" y="1269336"/>
                </a:cubicBezTo>
                <a:cubicBezTo>
                  <a:pt x="5301584" y="1271746"/>
                  <a:pt x="5301409" y="1274813"/>
                  <a:pt x="5302023" y="1278538"/>
                </a:cubicBezTo>
                <a:cubicBezTo>
                  <a:pt x="5302636" y="1282263"/>
                  <a:pt x="5303513" y="1284805"/>
                  <a:pt x="5304652" y="1286163"/>
                </a:cubicBezTo>
                <a:cubicBezTo>
                  <a:pt x="5305835" y="1288135"/>
                  <a:pt x="5307150" y="1288924"/>
                  <a:pt x="5308596" y="1288530"/>
                </a:cubicBezTo>
                <a:cubicBezTo>
                  <a:pt x="5310042" y="1288135"/>
                  <a:pt x="5310831" y="1287346"/>
                  <a:pt x="5310962" y="1286163"/>
                </a:cubicBezTo>
                <a:cubicBezTo>
                  <a:pt x="5306668" y="1279853"/>
                  <a:pt x="5307369" y="1274594"/>
                  <a:pt x="5313066" y="1270387"/>
                </a:cubicBezTo>
                <a:cubicBezTo>
                  <a:pt x="5318763" y="1266180"/>
                  <a:pt x="5323671" y="1263025"/>
                  <a:pt x="5327790" y="1260922"/>
                </a:cubicBezTo>
                <a:lnTo>
                  <a:pt x="5327790" y="1229370"/>
                </a:lnTo>
                <a:lnTo>
                  <a:pt x="5329893" y="1229370"/>
                </a:lnTo>
                <a:cubicBezTo>
                  <a:pt x="5331076" y="1227179"/>
                  <a:pt x="5331865" y="1224725"/>
                  <a:pt x="5332260" y="1222008"/>
                </a:cubicBezTo>
                <a:cubicBezTo>
                  <a:pt x="5332654" y="1219291"/>
                  <a:pt x="5331865" y="1216837"/>
                  <a:pt x="5329893" y="1214646"/>
                </a:cubicBezTo>
                <a:cubicBezTo>
                  <a:pt x="5335765" y="1209169"/>
                  <a:pt x="5340323" y="1203297"/>
                  <a:pt x="5343566" y="1197030"/>
                </a:cubicBezTo>
                <a:cubicBezTo>
                  <a:pt x="5346808" y="1190763"/>
                  <a:pt x="5351366" y="1185417"/>
                  <a:pt x="5357238" y="1180991"/>
                </a:cubicBezTo>
                <a:cubicBezTo>
                  <a:pt x="5350314" y="1174199"/>
                  <a:pt x="5348386" y="1169379"/>
                  <a:pt x="5351453" y="1166530"/>
                </a:cubicBezTo>
                <a:cubicBezTo>
                  <a:pt x="5354521" y="1163682"/>
                  <a:pt x="5359955" y="1159387"/>
                  <a:pt x="5367755" y="1153647"/>
                </a:cubicBezTo>
                <a:cubicBezTo>
                  <a:pt x="5372532" y="1147994"/>
                  <a:pt x="5376125" y="1137739"/>
                  <a:pt x="5378535" y="1122884"/>
                </a:cubicBezTo>
                <a:cubicBezTo>
                  <a:pt x="5380945" y="1108028"/>
                  <a:pt x="5385065" y="1097248"/>
                  <a:pt x="5390893" y="1090544"/>
                </a:cubicBezTo>
                <a:cubicBezTo>
                  <a:pt x="5393040" y="1089579"/>
                  <a:pt x="5395056" y="1089404"/>
                  <a:pt x="5396940" y="1090018"/>
                </a:cubicBezTo>
                <a:cubicBezTo>
                  <a:pt x="5398825" y="1090631"/>
                  <a:pt x="5400315" y="1091508"/>
                  <a:pt x="5401410" y="1092647"/>
                </a:cubicBezTo>
                <a:cubicBezTo>
                  <a:pt x="5406187" y="1098431"/>
                  <a:pt x="5407151" y="1105268"/>
                  <a:pt x="5404302" y="1113156"/>
                </a:cubicBezTo>
                <a:cubicBezTo>
                  <a:pt x="5401454" y="1121043"/>
                  <a:pt x="5397685" y="1126828"/>
                  <a:pt x="5392996" y="1130509"/>
                </a:cubicBezTo>
                <a:cubicBezTo>
                  <a:pt x="5388001" y="1144050"/>
                  <a:pt x="5383794" y="1156933"/>
                  <a:pt x="5380376" y="1169160"/>
                </a:cubicBezTo>
                <a:cubicBezTo>
                  <a:pt x="5376958" y="1181386"/>
                  <a:pt x="5372751" y="1193743"/>
                  <a:pt x="5367755" y="1206233"/>
                </a:cubicBezTo>
                <a:cubicBezTo>
                  <a:pt x="5369683" y="1208248"/>
                  <a:pt x="5370034" y="1210001"/>
                  <a:pt x="5368807" y="1211491"/>
                </a:cubicBezTo>
                <a:cubicBezTo>
                  <a:pt x="5367580" y="1212981"/>
                  <a:pt x="5365827" y="1214734"/>
                  <a:pt x="5363548" y="1216750"/>
                </a:cubicBezTo>
                <a:cubicBezTo>
                  <a:pt x="5361532" y="1218897"/>
                  <a:pt x="5360831" y="1220913"/>
                  <a:pt x="5361445" y="1222797"/>
                </a:cubicBezTo>
                <a:cubicBezTo>
                  <a:pt x="5362058" y="1224681"/>
                  <a:pt x="5363461" y="1226171"/>
                  <a:pt x="5365652" y="1227267"/>
                </a:cubicBezTo>
                <a:cubicBezTo>
                  <a:pt x="5362365" y="1230510"/>
                  <a:pt x="5359473" y="1234015"/>
                  <a:pt x="5356975" y="1237784"/>
                </a:cubicBezTo>
                <a:cubicBezTo>
                  <a:pt x="5354477" y="1241553"/>
                  <a:pt x="5353162" y="1245059"/>
                  <a:pt x="5353031" y="1248301"/>
                </a:cubicBezTo>
                <a:lnTo>
                  <a:pt x="5344617" y="1263025"/>
                </a:lnTo>
                <a:cubicBezTo>
                  <a:pt x="5347685" y="1267320"/>
                  <a:pt x="5348912" y="1271351"/>
                  <a:pt x="5348298" y="1275120"/>
                </a:cubicBezTo>
                <a:cubicBezTo>
                  <a:pt x="5347685" y="1278889"/>
                  <a:pt x="5345757" y="1281869"/>
                  <a:pt x="5342514" y="1284060"/>
                </a:cubicBezTo>
                <a:cubicBezTo>
                  <a:pt x="5349657" y="1283534"/>
                  <a:pt x="5359035" y="1283008"/>
                  <a:pt x="5370647" y="1282482"/>
                </a:cubicBezTo>
                <a:cubicBezTo>
                  <a:pt x="5382260" y="1281956"/>
                  <a:pt x="5391112" y="1284586"/>
                  <a:pt x="5397203" y="1290370"/>
                </a:cubicBezTo>
                <a:cubicBezTo>
                  <a:pt x="5400358" y="1294796"/>
                  <a:pt x="5401936" y="1299091"/>
                  <a:pt x="5401936" y="1303254"/>
                </a:cubicBezTo>
                <a:cubicBezTo>
                  <a:pt x="5401936" y="1307417"/>
                  <a:pt x="5400358" y="1310134"/>
                  <a:pt x="5397203" y="1311404"/>
                </a:cubicBezTo>
                <a:cubicBezTo>
                  <a:pt x="5396984" y="1312631"/>
                  <a:pt x="5396371" y="1314384"/>
                  <a:pt x="5395363" y="1316663"/>
                </a:cubicBezTo>
                <a:cubicBezTo>
                  <a:pt x="5394355" y="1318942"/>
                  <a:pt x="5394267" y="1320695"/>
                  <a:pt x="5395100" y="1321922"/>
                </a:cubicBezTo>
                <a:lnTo>
                  <a:pt x="5401410" y="1317715"/>
                </a:lnTo>
                <a:lnTo>
                  <a:pt x="5428755" y="1296680"/>
                </a:lnTo>
                <a:lnTo>
                  <a:pt x="5432962" y="1281956"/>
                </a:lnTo>
                <a:cubicBezTo>
                  <a:pt x="5431033" y="1279020"/>
                  <a:pt x="5430683" y="1277004"/>
                  <a:pt x="5431910" y="1275909"/>
                </a:cubicBezTo>
                <a:cubicBezTo>
                  <a:pt x="5433137" y="1274813"/>
                  <a:pt x="5434890" y="1273323"/>
                  <a:pt x="5437169" y="1271439"/>
                </a:cubicBezTo>
                <a:cubicBezTo>
                  <a:pt x="5438133" y="1269379"/>
                  <a:pt x="5438308" y="1267714"/>
                  <a:pt x="5437694" y="1266443"/>
                </a:cubicBezTo>
                <a:cubicBezTo>
                  <a:pt x="5437081" y="1265173"/>
                  <a:pt x="5436204" y="1264033"/>
                  <a:pt x="5435065" y="1263025"/>
                </a:cubicBezTo>
                <a:cubicBezTo>
                  <a:pt x="5441200" y="1256540"/>
                  <a:pt x="5446809" y="1249528"/>
                  <a:pt x="5451893" y="1241991"/>
                </a:cubicBezTo>
                <a:cubicBezTo>
                  <a:pt x="5456976" y="1234454"/>
                  <a:pt x="5462585" y="1227442"/>
                  <a:pt x="5468720" y="1220957"/>
                </a:cubicBezTo>
                <a:cubicBezTo>
                  <a:pt x="5470911" y="1211272"/>
                  <a:pt x="5474943" y="1202245"/>
                  <a:pt x="5480815" y="1193875"/>
                </a:cubicBezTo>
                <a:cubicBezTo>
                  <a:pt x="5486687" y="1185505"/>
                  <a:pt x="5493874" y="1179107"/>
                  <a:pt x="5502375" y="1174681"/>
                </a:cubicBezTo>
                <a:lnTo>
                  <a:pt x="5500272" y="1164164"/>
                </a:lnTo>
                <a:cubicBezTo>
                  <a:pt x="5499307" y="1160965"/>
                  <a:pt x="5499658" y="1157897"/>
                  <a:pt x="5501323" y="1154961"/>
                </a:cubicBezTo>
                <a:cubicBezTo>
                  <a:pt x="5502989" y="1152025"/>
                  <a:pt x="5505443" y="1149484"/>
                  <a:pt x="5508685" y="1147336"/>
                </a:cubicBezTo>
                <a:cubicBezTo>
                  <a:pt x="5512892" y="1138572"/>
                  <a:pt x="5517099" y="1137170"/>
                  <a:pt x="5521306" y="1143129"/>
                </a:cubicBezTo>
                <a:cubicBezTo>
                  <a:pt x="5525732" y="1147205"/>
                  <a:pt x="5528449" y="1151149"/>
                  <a:pt x="5529457" y="1154961"/>
                </a:cubicBezTo>
                <a:cubicBezTo>
                  <a:pt x="5530465" y="1158774"/>
                  <a:pt x="5528449" y="1163244"/>
                  <a:pt x="5523409" y="1168371"/>
                </a:cubicBezTo>
                <a:cubicBezTo>
                  <a:pt x="5519334" y="1172183"/>
                  <a:pt x="5514338" y="1178756"/>
                  <a:pt x="5508422" y="1188090"/>
                </a:cubicBezTo>
                <a:cubicBezTo>
                  <a:pt x="5502507" y="1197424"/>
                  <a:pt x="5501192" y="1205575"/>
                  <a:pt x="5504478" y="1212543"/>
                </a:cubicBezTo>
                <a:cubicBezTo>
                  <a:pt x="5503295" y="1218897"/>
                  <a:pt x="5500403" y="1228801"/>
                  <a:pt x="5495802" y="1242254"/>
                </a:cubicBezTo>
                <a:cubicBezTo>
                  <a:pt x="5491201" y="1255707"/>
                  <a:pt x="5485679" y="1266137"/>
                  <a:pt x="5479237" y="1273543"/>
                </a:cubicBezTo>
                <a:cubicBezTo>
                  <a:pt x="5482173" y="1276698"/>
                  <a:pt x="5483137" y="1279327"/>
                  <a:pt x="5482129" y="1281430"/>
                </a:cubicBezTo>
                <a:cubicBezTo>
                  <a:pt x="5481122" y="1283534"/>
                  <a:pt x="5479456" y="1285111"/>
                  <a:pt x="5477134" y="1286163"/>
                </a:cubicBezTo>
                <a:cubicBezTo>
                  <a:pt x="5473760" y="1289976"/>
                  <a:pt x="5474198" y="1295497"/>
                  <a:pt x="5478448" y="1302728"/>
                </a:cubicBezTo>
                <a:cubicBezTo>
                  <a:pt x="5482699" y="1309958"/>
                  <a:pt x="5485767" y="1314954"/>
                  <a:pt x="5487651" y="1317715"/>
                </a:cubicBezTo>
                <a:cubicBezTo>
                  <a:pt x="5482962" y="1324463"/>
                  <a:pt x="5475512" y="1338837"/>
                  <a:pt x="5465302" y="1360835"/>
                </a:cubicBezTo>
                <a:cubicBezTo>
                  <a:pt x="5455092" y="1382834"/>
                  <a:pt x="5451323" y="1397207"/>
                  <a:pt x="5453996" y="1403956"/>
                </a:cubicBezTo>
                <a:lnTo>
                  <a:pt x="5437169" y="1418680"/>
                </a:lnTo>
                <a:cubicBezTo>
                  <a:pt x="5433970" y="1424902"/>
                  <a:pt x="5430902" y="1430862"/>
                  <a:pt x="5427966" y="1436559"/>
                </a:cubicBezTo>
                <a:cubicBezTo>
                  <a:pt x="5425030" y="1442256"/>
                  <a:pt x="5422488" y="1448216"/>
                  <a:pt x="5420341" y="1454438"/>
                </a:cubicBezTo>
                <a:lnTo>
                  <a:pt x="5422444" y="1460749"/>
                </a:lnTo>
                <a:cubicBezTo>
                  <a:pt x="5429149" y="1459259"/>
                  <a:pt x="5434145" y="1453299"/>
                  <a:pt x="5437431" y="1442869"/>
                </a:cubicBezTo>
                <a:cubicBezTo>
                  <a:pt x="5440718" y="1432440"/>
                  <a:pt x="5446240" y="1426480"/>
                  <a:pt x="5453996" y="1424990"/>
                </a:cubicBezTo>
                <a:cubicBezTo>
                  <a:pt x="5457852" y="1424639"/>
                  <a:pt x="5462760" y="1423237"/>
                  <a:pt x="5468720" y="1420783"/>
                </a:cubicBezTo>
                <a:lnTo>
                  <a:pt x="5453996" y="1414473"/>
                </a:lnTo>
                <a:lnTo>
                  <a:pt x="5460306" y="1410266"/>
                </a:lnTo>
                <a:cubicBezTo>
                  <a:pt x="5463418" y="1408338"/>
                  <a:pt x="5466135" y="1407987"/>
                  <a:pt x="5468457" y="1409214"/>
                </a:cubicBezTo>
                <a:cubicBezTo>
                  <a:pt x="5470780" y="1410441"/>
                  <a:pt x="5472971" y="1412194"/>
                  <a:pt x="5475030" y="1414473"/>
                </a:cubicBezTo>
                <a:cubicBezTo>
                  <a:pt x="5477221" y="1411405"/>
                  <a:pt x="5479150" y="1408601"/>
                  <a:pt x="5480815" y="1406059"/>
                </a:cubicBezTo>
                <a:cubicBezTo>
                  <a:pt x="5482480" y="1403518"/>
                  <a:pt x="5483357" y="1400713"/>
                  <a:pt x="5483444" y="1397645"/>
                </a:cubicBezTo>
                <a:cubicBezTo>
                  <a:pt x="5485416" y="1395367"/>
                  <a:pt x="5486731" y="1392036"/>
                  <a:pt x="5487388" y="1387654"/>
                </a:cubicBezTo>
                <a:cubicBezTo>
                  <a:pt x="5488045" y="1383272"/>
                  <a:pt x="5488834" y="1378890"/>
                  <a:pt x="5489754" y="1374508"/>
                </a:cubicBezTo>
                <a:cubicBezTo>
                  <a:pt x="5483094" y="1374157"/>
                  <a:pt x="5477484" y="1370651"/>
                  <a:pt x="5472927" y="1363990"/>
                </a:cubicBezTo>
                <a:cubicBezTo>
                  <a:pt x="5479588" y="1359783"/>
                  <a:pt x="5483094" y="1353473"/>
                  <a:pt x="5483444" y="1345059"/>
                </a:cubicBezTo>
                <a:lnTo>
                  <a:pt x="5504478" y="1349266"/>
                </a:lnTo>
                <a:cubicBezTo>
                  <a:pt x="5501542" y="1352421"/>
                  <a:pt x="5499527" y="1355577"/>
                  <a:pt x="5498431" y="1358732"/>
                </a:cubicBezTo>
                <a:cubicBezTo>
                  <a:pt x="5497336" y="1361887"/>
                  <a:pt x="5495846" y="1365042"/>
                  <a:pt x="5493961" y="1368197"/>
                </a:cubicBezTo>
                <a:lnTo>
                  <a:pt x="5502375" y="1374508"/>
                </a:lnTo>
                <a:cubicBezTo>
                  <a:pt x="5506582" y="1374508"/>
                  <a:pt x="5508685" y="1376611"/>
                  <a:pt x="5508685" y="1380818"/>
                </a:cubicBezTo>
                <a:cubicBezTo>
                  <a:pt x="5508510" y="1385069"/>
                  <a:pt x="5507283" y="1389188"/>
                  <a:pt x="5505004" y="1393176"/>
                </a:cubicBezTo>
                <a:cubicBezTo>
                  <a:pt x="5502726" y="1397163"/>
                  <a:pt x="5500447" y="1400757"/>
                  <a:pt x="5498168" y="1403956"/>
                </a:cubicBezTo>
                <a:cubicBezTo>
                  <a:pt x="5501455" y="1404832"/>
                  <a:pt x="5504873" y="1405183"/>
                  <a:pt x="5508422" y="1405007"/>
                </a:cubicBezTo>
                <a:cubicBezTo>
                  <a:pt x="5511972" y="1404832"/>
                  <a:pt x="5514864" y="1405183"/>
                  <a:pt x="5517099" y="1406059"/>
                </a:cubicBezTo>
                <a:cubicBezTo>
                  <a:pt x="5518633" y="1409565"/>
                  <a:pt x="5517143" y="1414122"/>
                  <a:pt x="5512629" y="1419731"/>
                </a:cubicBezTo>
                <a:cubicBezTo>
                  <a:pt x="5508116" y="1425341"/>
                  <a:pt x="5503996" y="1429898"/>
                  <a:pt x="5500272" y="1433404"/>
                </a:cubicBezTo>
                <a:cubicBezTo>
                  <a:pt x="5500184" y="1437786"/>
                  <a:pt x="5499307" y="1441642"/>
                  <a:pt x="5497642" y="1444973"/>
                </a:cubicBezTo>
                <a:cubicBezTo>
                  <a:pt x="5495977" y="1448303"/>
                  <a:pt x="5494049" y="1450056"/>
                  <a:pt x="5491858" y="1450231"/>
                </a:cubicBezTo>
                <a:lnTo>
                  <a:pt x="5481341" y="1464955"/>
                </a:lnTo>
                <a:lnTo>
                  <a:pt x="5481341" y="1483886"/>
                </a:lnTo>
                <a:lnTo>
                  <a:pt x="5487651" y="1477576"/>
                </a:lnTo>
                <a:lnTo>
                  <a:pt x="5496065" y="1460749"/>
                </a:lnTo>
                <a:cubicBezTo>
                  <a:pt x="5497204" y="1458645"/>
                  <a:pt x="5498606" y="1457068"/>
                  <a:pt x="5500272" y="1456016"/>
                </a:cubicBezTo>
                <a:cubicBezTo>
                  <a:pt x="5501937" y="1454964"/>
                  <a:pt x="5503339" y="1454438"/>
                  <a:pt x="5504478" y="1454438"/>
                </a:cubicBezTo>
                <a:cubicBezTo>
                  <a:pt x="5504303" y="1455621"/>
                  <a:pt x="5503602" y="1457462"/>
                  <a:pt x="5502375" y="1459960"/>
                </a:cubicBezTo>
                <a:cubicBezTo>
                  <a:pt x="5501148" y="1462458"/>
                  <a:pt x="5500447" y="1464824"/>
                  <a:pt x="5500272" y="1467059"/>
                </a:cubicBezTo>
                <a:cubicBezTo>
                  <a:pt x="5502726" y="1472756"/>
                  <a:pt x="5499921" y="1479767"/>
                  <a:pt x="5491858" y="1488093"/>
                </a:cubicBezTo>
                <a:cubicBezTo>
                  <a:pt x="5483795" y="1496419"/>
                  <a:pt x="5480990" y="1503431"/>
                  <a:pt x="5483444" y="1509128"/>
                </a:cubicBezTo>
                <a:lnTo>
                  <a:pt x="5475030" y="1523852"/>
                </a:lnTo>
                <a:cubicBezTo>
                  <a:pt x="5474680" y="1528409"/>
                  <a:pt x="5473278" y="1534018"/>
                  <a:pt x="5470824" y="1540679"/>
                </a:cubicBezTo>
                <a:cubicBezTo>
                  <a:pt x="5475293" y="1535421"/>
                  <a:pt x="5479500" y="1529636"/>
                  <a:pt x="5483444" y="1523326"/>
                </a:cubicBezTo>
                <a:cubicBezTo>
                  <a:pt x="5487388" y="1517016"/>
                  <a:pt x="5489492" y="1510179"/>
                  <a:pt x="5489754" y="1502817"/>
                </a:cubicBezTo>
                <a:lnTo>
                  <a:pt x="5506582" y="1509128"/>
                </a:lnTo>
                <a:lnTo>
                  <a:pt x="5502375" y="1532265"/>
                </a:lnTo>
                <a:lnTo>
                  <a:pt x="5512892" y="1530162"/>
                </a:lnTo>
                <a:lnTo>
                  <a:pt x="5523409" y="1542783"/>
                </a:lnTo>
                <a:lnTo>
                  <a:pt x="5512892" y="1574334"/>
                </a:lnTo>
                <a:cubicBezTo>
                  <a:pt x="5504741" y="1582178"/>
                  <a:pt x="5497905" y="1591205"/>
                  <a:pt x="5492384" y="1601416"/>
                </a:cubicBezTo>
                <a:cubicBezTo>
                  <a:pt x="5486862" y="1611626"/>
                  <a:pt x="5481078" y="1620128"/>
                  <a:pt x="5475030" y="1626920"/>
                </a:cubicBezTo>
                <a:lnTo>
                  <a:pt x="5470824" y="1626920"/>
                </a:lnTo>
                <a:lnTo>
                  <a:pt x="5470824" y="1633230"/>
                </a:lnTo>
                <a:lnTo>
                  <a:pt x="5458203" y="1654265"/>
                </a:lnTo>
                <a:cubicBezTo>
                  <a:pt x="5457327" y="1663204"/>
                  <a:pt x="5453821" y="1671092"/>
                  <a:pt x="5447686" y="1677929"/>
                </a:cubicBezTo>
                <a:cubicBezTo>
                  <a:pt x="5441551" y="1684765"/>
                  <a:pt x="5438045" y="1693704"/>
                  <a:pt x="5437169" y="1704747"/>
                </a:cubicBezTo>
                <a:cubicBezTo>
                  <a:pt x="5434627" y="1709173"/>
                  <a:pt x="5430771" y="1716623"/>
                  <a:pt x="5425600" y="1727096"/>
                </a:cubicBezTo>
                <a:cubicBezTo>
                  <a:pt x="5420429" y="1737570"/>
                  <a:pt x="5416572" y="1743442"/>
                  <a:pt x="5414031" y="1744713"/>
                </a:cubicBezTo>
                <a:cubicBezTo>
                  <a:pt x="5414381" y="1751374"/>
                  <a:pt x="5413680" y="1759086"/>
                  <a:pt x="5411927" y="1767850"/>
                </a:cubicBezTo>
                <a:lnTo>
                  <a:pt x="5414031" y="1767850"/>
                </a:lnTo>
                <a:cubicBezTo>
                  <a:pt x="5416485" y="1769954"/>
                  <a:pt x="5415784" y="1772057"/>
                  <a:pt x="5411927" y="1774161"/>
                </a:cubicBezTo>
                <a:lnTo>
                  <a:pt x="5407720" y="1774161"/>
                </a:lnTo>
                <a:cubicBezTo>
                  <a:pt x="5405266" y="1780120"/>
                  <a:pt x="5401761" y="1782925"/>
                  <a:pt x="5397203" y="1782574"/>
                </a:cubicBezTo>
                <a:cubicBezTo>
                  <a:pt x="5396853" y="1789849"/>
                  <a:pt x="5395450" y="1796860"/>
                  <a:pt x="5392996" y="1803609"/>
                </a:cubicBezTo>
                <a:cubicBezTo>
                  <a:pt x="5390542" y="1810357"/>
                  <a:pt x="5389140" y="1817369"/>
                  <a:pt x="5388789" y="1824643"/>
                </a:cubicBezTo>
                <a:lnTo>
                  <a:pt x="5401410" y="1841471"/>
                </a:lnTo>
                <a:cubicBezTo>
                  <a:pt x="5403864" y="1841120"/>
                  <a:pt x="5405266" y="1841821"/>
                  <a:pt x="5405617" y="1843574"/>
                </a:cubicBezTo>
                <a:cubicBezTo>
                  <a:pt x="5405529" y="1845809"/>
                  <a:pt x="5404653" y="1848176"/>
                  <a:pt x="5402988" y="1850673"/>
                </a:cubicBezTo>
                <a:cubicBezTo>
                  <a:pt x="5401322" y="1853171"/>
                  <a:pt x="5399394" y="1855012"/>
                  <a:pt x="5397203" y="1856195"/>
                </a:cubicBezTo>
                <a:cubicBezTo>
                  <a:pt x="5397291" y="1859481"/>
                  <a:pt x="5396590" y="1862374"/>
                  <a:pt x="5395100" y="1864872"/>
                </a:cubicBezTo>
                <a:cubicBezTo>
                  <a:pt x="5393610" y="1867369"/>
                  <a:pt x="5390805" y="1868684"/>
                  <a:pt x="5386686" y="1868815"/>
                </a:cubicBezTo>
                <a:lnTo>
                  <a:pt x="5380376" y="1868815"/>
                </a:lnTo>
                <a:lnTo>
                  <a:pt x="5378272" y="1891953"/>
                </a:lnTo>
                <a:lnTo>
                  <a:pt x="5357238" y="1931919"/>
                </a:lnTo>
                <a:lnTo>
                  <a:pt x="5348824" y="1938229"/>
                </a:lnTo>
                <a:cubicBezTo>
                  <a:pt x="5348605" y="1944714"/>
                  <a:pt x="5346940" y="1951726"/>
                  <a:pt x="5343829" y="1959263"/>
                </a:cubicBezTo>
                <a:cubicBezTo>
                  <a:pt x="5340717" y="1966801"/>
                  <a:pt x="5337474" y="1973812"/>
                  <a:pt x="5334100" y="1980298"/>
                </a:cubicBezTo>
                <a:lnTo>
                  <a:pt x="5334100" y="2005539"/>
                </a:lnTo>
                <a:lnTo>
                  <a:pt x="5317273" y="2020263"/>
                </a:lnTo>
                <a:lnTo>
                  <a:pt x="5308859" y="2041297"/>
                </a:lnTo>
                <a:lnTo>
                  <a:pt x="5296238" y="2051815"/>
                </a:lnTo>
                <a:cubicBezTo>
                  <a:pt x="5295625" y="2058695"/>
                  <a:pt x="5293171" y="2064391"/>
                  <a:pt x="5288876" y="2068905"/>
                </a:cubicBezTo>
                <a:cubicBezTo>
                  <a:pt x="5284582" y="2073419"/>
                  <a:pt x="5282128" y="2079641"/>
                  <a:pt x="5281514" y="2087573"/>
                </a:cubicBezTo>
                <a:lnTo>
                  <a:pt x="5262583" y="2123331"/>
                </a:lnTo>
                <a:cubicBezTo>
                  <a:pt x="5256273" y="2124734"/>
                  <a:pt x="5252592" y="2130343"/>
                  <a:pt x="5251540" y="2140159"/>
                </a:cubicBezTo>
                <a:cubicBezTo>
                  <a:pt x="5250488" y="2149975"/>
                  <a:pt x="5245756" y="2155584"/>
                  <a:pt x="5237342" y="2156987"/>
                </a:cubicBezTo>
                <a:lnTo>
                  <a:pt x="5239445" y="2098090"/>
                </a:lnTo>
                <a:lnTo>
                  <a:pt x="5226825" y="2093883"/>
                </a:lnTo>
                <a:lnTo>
                  <a:pt x="5218411" y="2108607"/>
                </a:lnTo>
                <a:cubicBezTo>
                  <a:pt x="5215869" y="2117109"/>
                  <a:pt x="5212539" y="2129028"/>
                  <a:pt x="5208420" y="2144366"/>
                </a:cubicBezTo>
                <a:cubicBezTo>
                  <a:pt x="5204300" y="2159703"/>
                  <a:pt x="5202022" y="2171623"/>
                  <a:pt x="5201584" y="2180124"/>
                </a:cubicBezTo>
                <a:cubicBezTo>
                  <a:pt x="5201934" y="2189108"/>
                  <a:pt x="5200707" y="2194279"/>
                  <a:pt x="5197903" y="2195637"/>
                </a:cubicBezTo>
                <a:cubicBezTo>
                  <a:pt x="5195098" y="2196996"/>
                  <a:pt x="5188612" y="2197434"/>
                  <a:pt x="5178446" y="2196952"/>
                </a:cubicBezTo>
                <a:lnTo>
                  <a:pt x="5176342" y="2203262"/>
                </a:lnTo>
                <a:cubicBezTo>
                  <a:pt x="5178972" y="2205891"/>
                  <a:pt x="5181075" y="2209572"/>
                  <a:pt x="5182653" y="2214305"/>
                </a:cubicBezTo>
                <a:cubicBezTo>
                  <a:pt x="5184230" y="2219038"/>
                  <a:pt x="5182127" y="2221667"/>
                  <a:pt x="5176342" y="2222193"/>
                </a:cubicBezTo>
                <a:cubicBezTo>
                  <a:pt x="5174896" y="2222237"/>
                  <a:pt x="5172530" y="2222675"/>
                  <a:pt x="5169243" y="2223508"/>
                </a:cubicBezTo>
                <a:cubicBezTo>
                  <a:pt x="5165957" y="2224340"/>
                  <a:pt x="5164116" y="2225304"/>
                  <a:pt x="5163722" y="2226400"/>
                </a:cubicBezTo>
                <a:lnTo>
                  <a:pt x="5163722" y="2228503"/>
                </a:lnTo>
                <a:lnTo>
                  <a:pt x="5193170" y="2245331"/>
                </a:lnTo>
                <a:cubicBezTo>
                  <a:pt x="5198385" y="2239897"/>
                  <a:pt x="5202153" y="2233411"/>
                  <a:pt x="5204476" y="2225874"/>
                </a:cubicBezTo>
                <a:cubicBezTo>
                  <a:pt x="5206798" y="2218337"/>
                  <a:pt x="5207938" y="2210799"/>
                  <a:pt x="5207894" y="2203262"/>
                </a:cubicBezTo>
                <a:cubicBezTo>
                  <a:pt x="5213854" y="2197302"/>
                  <a:pt x="5216658" y="2190291"/>
                  <a:pt x="5216308" y="2182228"/>
                </a:cubicBezTo>
                <a:lnTo>
                  <a:pt x="5224721" y="2163297"/>
                </a:lnTo>
                <a:cubicBezTo>
                  <a:pt x="5224677" y="2162026"/>
                  <a:pt x="5224765" y="2160361"/>
                  <a:pt x="5224984" y="2158301"/>
                </a:cubicBezTo>
                <a:cubicBezTo>
                  <a:pt x="5225203" y="2156241"/>
                  <a:pt x="5225817" y="2155102"/>
                  <a:pt x="5226825" y="2154883"/>
                </a:cubicBezTo>
                <a:cubicBezTo>
                  <a:pt x="5231119" y="2155628"/>
                  <a:pt x="5234625" y="2159397"/>
                  <a:pt x="5237342" y="2166189"/>
                </a:cubicBezTo>
                <a:cubicBezTo>
                  <a:pt x="5240059" y="2172981"/>
                  <a:pt x="5241461" y="2178328"/>
                  <a:pt x="5241549" y="2182228"/>
                </a:cubicBezTo>
                <a:cubicBezTo>
                  <a:pt x="5241636" y="2183411"/>
                  <a:pt x="5241461" y="2184726"/>
                  <a:pt x="5241023" y="2186172"/>
                </a:cubicBezTo>
                <a:cubicBezTo>
                  <a:pt x="5240585" y="2187618"/>
                  <a:pt x="5239358" y="2188407"/>
                  <a:pt x="5237342" y="2188538"/>
                </a:cubicBezTo>
                <a:cubicBezTo>
                  <a:pt x="5235195" y="2197653"/>
                  <a:pt x="5231601" y="2208345"/>
                  <a:pt x="5226562" y="2220615"/>
                </a:cubicBezTo>
                <a:cubicBezTo>
                  <a:pt x="5221522" y="2232886"/>
                  <a:pt x="5215300" y="2242526"/>
                  <a:pt x="5207894" y="2249538"/>
                </a:cubicBezTo>
                <a:cubicBezTo>
                  <a:pt x="5207631" y="2253481"/>
                  <a:pt x="5206579" y="2256637"/>
                  <a:pt x="5204739" y="2259003"/>
                </a:cubicBezTo>
                <a:cubicBezTo>
                  <a:pt x="5202898" y="2261369"/>
                  <a:pt x="5201846" y="2264525"/>
                  <a:pt x="5201584" y="2268469"/>
                </a:cubicBezTo>
                <a:cubicBezTo>
                  <a:pt x="5198428" y="2275962"/>
                  <a:pt x="5194747" y="2283587"/>
                  <a:pt x="5190540" y="2291343"/>
                </a:cubicBezTo>
                <a:cubicBezTo>
                  <a:pt x="5186334" y="2299100"/>
                  <a:pt x="5181601" y="2306199"/>
                  <a:pt x="5176342" y="2312641"/>
                </a:cubicBezTo>
                <a:cubicBezTo>
                  <a:pt x="5176342" y="2314919"/>
                  <a:pt x="5175816" y="2317198"/>
                  <a:pt x="5174765" y="2319477"/>
                </a:cubicBezTo>
                <a:cubicBezTo>
                  <a:pt x="5173713" y="2321756"/>
                  <a:pt x="5172135" y="2322983"/>
                  <a:pt x="5170032" y="2323158"/>
                </a:cubicBezTo>
                <a:cubicBezTo>
                  <a:pt x="5166088" y="2322457"/>
                  <a:pt x="5163985" y="2319126"/>
                  <a:pt x="5163722" y="2313167"/>
                </a:cubicBezTo>
                <a:cubicBezTo>
                  <a:pt x="5163459" y="2307207"/>
                  <a:pt x="5163459" y="2302825"/>
                  <a:pt x="5163722" y="2300020"/>
                </a:cubicBezTo>
                <a:lnTo>
                  <a:pt x="5146894" y="2306330"/>
                </a:lnTo>
                <a:lnTo>
                  <a:pt x="5144791" y="2327365"/>
                </a:lnTo>
                <a:lnTo>
                  <a:pt x="5125860" y="2365227"/>
                </a:lnTo>
                <a:lnTo>
                  <a:pt x="5123756" y="2365227"/>
                </a:lnTo>
                <a:lnTo>
                  <a:pt x="5106929" y="2403088"/>
                </a:lnTo>
                <a:cubicBezTo>
                  <a:pt x="5105001" y="2404754"/>
                  <a:pt x="5104124" y="2408260"/>
                  <a:pt x="5104300" y="2413606"/>
                </a:cubicBezTo>
                <a:cubicBezTo>
                  <a:pt x="5104475" y="2418952"/>
                  <a:pt x="5104650" y="2422458"/>
                  <a:pt x="5104825" y="2424123"/>
                </a:cubicBezTo>
                <a:cubicBezTo>
                  <a:pt x="5107323" y="2421581"/>
                  <a:pt x="5109690" y="2421932"/>
                  <a:pt x="5111924" y="2425175"/>
                </a:cubicBezTo>
                <a:cubicBezTo>
                  <a:pt x="5114159" y="2428417"/>
                  <a:pt x="5113896" y="2430872"/>
                  <a:pt x="5111136" y="2432537"/>
                </a:cubicBezTo>
                <a:cubicBezTo>
                  <a:pt x="5109953" y="2432449"/>
                  <a:pt x="5108638" y="2432624"/>
                  <a:pt x="5107192" y="2433063"/>
                </a:cubicBezTo>
                <a:cubicBezTo>
                  <a:pt x="5105746" y="2433501"/>
                  <a:pt x="5104957" y="2434728"/>
                  <a:pt x="5104825" y="2436744"/>
                </a:cubicBezTo>
                <a:cubicBezTo>
                  <a:pt x="5105001" y="2438935"/>
                  <a:pt x="5106228" y="2441389"/>
                  <a:pt x="5108506" y="2444106"/>
                </a:cubicBezTo>
                <a:cubicBezTo>
                  <a:pt x="5110785" y="2446822"/>
                  <a:pt x="5113064" y="2449277"/>
                  <a:pt x="5115343" y="2451468"/>
                </a:cubicBezTo>
                <a:cubicBezTo>
                  <a:pt x="5114904" y="2455718"/>
                  <a:pt x="5112626" y="2462467"/>
                  <a:pt x="5108506" y="2471713"/>
                </a:cubicBezTo>
                <a:cubicBezTo>
                  <a:pt x="5104387" y="2480960"/>
                  <a:pt x="5101057" y="2486131"/>
                  <a:pt x="5098515" y="2487226"/>
                </a:cubicBezTo>
                <a:cubicBezTo>
                  <a:pt x="5098822" y="2494369"/>
                  <a:pt x="5098208" y="2499014"/>
                  <a:pt x="5096675" y="2501161"/>
                </a:cubicBezTo>
                <a:cubicBezTo>
                  <a:pt x="5095141" y="2503309"/>
                  <a:pt x="5090846" y="2504273"/>
                  <a:pt x="5083791" y="2504054"/>
                </a:cubicBezTo>
                <a:lnTo>
                  <a:pt x="5083791" y="2527191"/>
                </a:lnTo>
                <a:cubicBezTo>
                  <a:pt x="5078445" y="2524036"/>
                  <a:pt x="5073361" y="2520355"/>
                  <a:pt x="5068541" y="2516148"/>
                </a:cubicBezTo>
                <a:cubicBezTo>
                  <a:pt x="5063721" y="2511941"/>
                  <a:pt x="5059689" y="2507209"/>
                  <a:pt x="5056446" y="2501950"/>
                </a:cubicBezTo>
                <a:cubicBezTo>
                  <a:pt x="5056797" y="2506157"/>
                  <a:pt x="5056096" y="2510364"/>
                  <a:pt x="5054343" y="2514571"/>
                </a:cubicBezTo>
                <a:lnTo>
                  <a:pt x="5066964" y="2535605"/>
                </a:lnTo>
                <a:cubicBezTo>
                  <a:pt x="5064597" y="2543712"/>
                  <a:pt x="5059339" y="2559050"/>
                  <a:pt x="5051188" y="2581618"/>
                </a:cubicBezTo>
                <a:cubicBezTo>
                  <a:pt x="5043037" y="2604186"/>
                  <a:pt x="5033571" y="2616894"/>
                  <a:pt x="5022791" y="2619743"/>
                </a:cubicBezTo>
                <a:cubicBezTo>
                  <a:pt x="5022572" y="2623818"/>
                  <a:pt x="5020907" y="2629865"/>
                  <a:pt x="5017796" y="2637885"/>
                </a:cubicBezTo>
                <a:cubicBezTo>
                  <a:pt x="5014684" y="2645904"/>
                  <a:pt x="5011442" y="2650374"/>
                  <a:pt x="5008067" y="2651294"/>
                </a:cubicBezTo>
                <a:cubicBezTo>
                  <a:pt x="5007059" y="2651031"/>
                  <a:pt x="5006446" y="2649980"/>
                  <a:pt x="5006227" y="2648139"/>
                </a:cubicBezTo>
                <a:cubicBezTo>
                  <a:pt x="5006008" y="2646299"/>
                  <a:pt x="5005920" y="2645247"/>
                  <a:pt x="5005964" y="2644984"/>
                </a:cubicBezTo>
                <a:lnTo>
                  <a:pt x="4997550" y="2642880"/>
                </a:lnTo>
                <a:lnTo>
                  <a:pt x="4991240" y="2651294"/>
                </a:lnTo>
                <a:lnTo>
                  <a:pt x="5005964" y="2666018"/>
                </a:lnTo>
                <a:cubicBezTo>
                  <a:pt x="5005789" y="2677456"/>
                  <a:pt x="5003510" y="2687710"/>
                  <a:pt x="4999128" y="2696781"/>
                </a:cubicBezTo>
                <a:cubicBezTo>
                  <a:pt x="4994746" y="2705852"/>
                  <a:pt x="4989312" y="2714529"/>
                  <a:pt x="4982826" y="2722811"/>
                </a:cubicBezTo>
                <a:cubicBezTo>
                  <a:pt x="4983483" y="2726054"/>
                  <a:pt x="4985324" y="2732189"/>
                  <a:pt x="4988348" y="2741216"/>
                </a:cubicBezTo>
                <a:cubicBezTo>
                  <a:pt x="4991371" y="2750243"/>
                  <a:pt x="4991634" y="2755327"/>
                  <a:pt x="4989136" y="2756466"/>
                </a:cubicBezTo>
                <a:cubicBezTo>
                  <a:pt x="4986025" y="2756378"/>
                  <a:pt x="4983308" y="2755502"/>
                  <a:pt x="4980985" y="2753837"/>
                </a:cubicBezTo>
                <a:cubicBezTo>
                  <a:pt x="4978663" y="2752172"/>
                  <a:pt x="4976472" y="2750243"/>
                  <a:pt x="4974412" y="2748052"/>
                </a:cubicBezTo>
                <a:cubicBezTo>
                  <a:pt x="4974412" y="2755765"/>
                  <a:pt x="4973361" y="2764003"/>
                  <a:pt x="4971257" y="2772768"/>
                </a:cubicBezTo>
                <a:cubicBezTo>
                  <a:pt x="4969154" y="2781532"/>
                  <a:pt x="4965999" y="2788719"/>
                  <a:pt x="4961792" y="2794328"/>
                </a:cubicBezTo>
                <a:lnTo>
                  <a:pt x="4951274" y="2777500"/>
                </a:lnTo>
                <a:lnTo>
                  <a:pt x="4957585" y="2756466"/>
                </a:lnTo>
                <a:cubicBezTo>
                  <a:pt x="4956402" y="2755414"/>
                  <a:pt x="4955087" y="2754363"/>
                  <a:pt x="4953641" y="2753311"/>
                </a:cubicBezTo>
                <a:cubicBezTo>
                  <a:pt x="4952195" y="2752259"/>
                  <a:pt x="4951406" y="2751208"/>
                  <a:pt x="4951274" y="2750156"/>
                </a:cubicBezTo>
                <a:cubicBezTo>
                  <a:pt x="4951757" y="2748140"/>
                  <a:pt x="4953948" y="2746913"/>
                  <a:pt x="4957848" y="2746475"/>
                </a:cubicBezTo>
                <a:cubicBezTo>
                  <a:pt x="4961748" y="2746037"/>
                  <a:pt x="4964465" y="2745861"/>
                  <a:pt x="4965999" y="2745949"/>
                </a:cubicBezTo>
                <a:cubicBezTo>
                  <a:pt x="4966130" y="2739551"/>
                  <a:pt x="4967445" y="2732890"/>
                  <a:pt x="4969942" y="2725966"/>
                </a:cubicBezTo>
                <a:cubicBezTo>
                  <a:pt x="4972440" y="2719042"/>
                  <a:pt x="4975333" y="2712382"/>
                  <a:pt x="4978619" y="2705984"/>
                </a:cubicBezTo>
                <a:cubicBezTo>
                  <a:pt x="4978575" y="2704757"/>
                  <a:pt x="4978137" y="2703004"/>
                  <a:pt x="4977305" y="2700725"/>
                </a:cubicBezTo>
                <a:cubicBezTo>
                  <a:pt x="4976472" y="2698446"/>
                  <a:pt x="4975508" y="2696693"/>
                  <a:pt x="4974412" y="2695466"/>
                </a:cubicBezTo>
                <a:lnTo>
                  <a:pt x="4959688" y="2714397"/>
                </a:lnTo>
                <a:lnTo>
                  <a:pt x="4949171" y="2716501"/>
                </a:lnTo>
                <a:lnTo>
                  <a:pt x="4949171" y="2745949"/>
                </a:lnTo>
                <a:cubicBezTo>
                  <a:pt x="4941678" y="2751996"/>
                  <a:pt x="4935104" y="2760936"/>
                  <a:pt x="4929451" y="2772768"/>
                </a:cubicBezTo>
                <a:cubicBezTo>
                  <a:pt x="4923798" y="2784600"/>
                  <a:pt x="4919854" y="2794591"/>
                  <a:pt x="4917619" y="2802742"/>
                </a:cubicBezTo>
                <a:cubicBezTo>
                  <a:pt x="4917269" y="2806773"/>
                  <a:pt x="4915867" y="2810279"/>
                  <a:pt x="4913413" y="2813259"/>
                </a:cubicBezTo>
                <a:cubicBezTo>
                  <a:pt x="4910959" y="2816239"/>
                  <a:pt x="4909556" y="2819744"/>
                  <a:pt x="4909206" y="2823776"/>
                </a:cubicBezTo>
                <a:lnTo>
                  <a:pt x="4902895" y="2840604"/>
                </a:lnTo>
                <a:lnTo>
                  <a:pt x="4904999" y="2840604"/>
                </a:lnTo>
                <a:cubicBezTo>
                  <a:pt x="4904648" y="2844635"/>
                  <a:pt x="4903246" y="2848141"/>
                  <a:pt x="4900792" y="2851121"/>
                </a:cubicBezTo>
                <a:cubicBezTo>
                  <a:pt x="4898338" y="2854101"/>
                  <a:pt x="4896936" y="2857606"/>
                  <a:pt x="4896585" y="2861638"/>
                </a:cubicBezTo>
                <a:cubicBezTo>
                  <a:pt x="4896760" y="2864925"/>
                  <a:pt x="4896410" y="2867817"/>
                  <a:pt x="4895533" y="2870315"/>
                </a:cubicBezTo>
                <a:cubicBezTo>
                  <a:pt x="4894657" y="2872812"/>
                  <a:pt x="4892203" y="2874127"/>
                  <a:pt x="4888171" y="2874259"/>
                </a:cubicBezTo>
                <a:cubicBezTo>
                  <a:pt x="4888434" y="2880394"/>
                  <a:pt x="4887908" y="2884425"/>
                  <a:pt x="4886594" y="2886353"/>
                </a:cubicBezTo>
                <a:cubicBezTo>
                  <a:pt x="4885279" y="2888281"/>
                  <a:pt x="4881598" y="2889158"/>
                  <a:pt x="4875551" y="2888983"/>
                </a:cubicBezTo>
                <a:lnTo>
                  <a:pt x="4875551" y="2912121"/>
                </a:lnTo>
                <a:lnTo>
                  <a:pt x="4865034" y="2907913"/>
                </a:lnTo>
                <a:lnTo>
                  <a:pt x="4852413" y="2937362"/>
                </a:lnTo>
                <a:lnTo>
                  <a:pt x="4856620" y="2941569"/>
                </a:lnTo>
                <a:lnTo>
                  <a:pt x="4848206" y="2947879"/>
                </a:lnTo>
                <a:lnTo>
                  <a:pt x="4843999" y="2956293"/>
                </a:lnTo>
                <a:lnTo>
                  <a:pt x="4850309" y="2971017"/>
                </a:lnTo>
                <a:lnTo>
                  <a:pt x="4848206" y="2987844"/>
                </a:lnTo>
                <a:cubicBezTo>
                  <a:pt x="4843035" y="2988545"/>
                  <a:pt x="4840230" y="2991350"/>
                  <a:pt x="4839792" y="2996258"/>
                </a:cubicBezTo>
                <a:cubicBezTo>
                  <a:pt x="4839354" y="3001166"/>
                  <a:pt x="4834446" y="3003971"/>
                  <a:pt x="4825068" y="3004672"/>
                </a:cubicBezTo>
                <a:lnTo>
                  <a:pt x="4825068" y="2994154"/>
                </a:lnTo>
                <a:lnTo>
                  <a:pt x="4818758" y="2996258"/>
                </a:lnTo>
                <a:cubicBezTo>
                  <a:pt x="4817443" y="2999238"/>
                  <a:pt x="4815340" y="3004321"/>
                  <a:pt x="4812448" y="3011508"/>
                </a:cubicBezTo>
                <a:cubicBezTo>
                  <a:pt x="4809555" y="3018694"/>
                  <a:pt x="4807452" y="3022726"/>
                  <a:pt x="4806137" y="3023603"/>
                </a:cubicBezTo>
                <a:cubicBezTo>
                  <a:pt x="4805129" y="3023427"/>
                  <a:pt x="4804516" y="3022726"/>
                  <a:pt x="4804297" y="3021499"/>
                </a:cubicBezTo>
                <a:cubicBezTo>
                  <a:pt x="4804078" y="3020272"/>
                  <a:pt x="4803990" y="3019571"/>
                  <a:pt x="4804034" y="3019396"/>
                </a:cubicBezTo>
                <a:cubicBezTo>
                  <a:pt x="4798249" y="3019045"/>
                  <a:pt x="4796146" y="3017117"/>
                  <a:pt x="4797724" y="3013611"/>
                </a:cubicBezTo>
                <a:cubicBezTo>
                  <a:pt x="4799301" y="3010105"/>
                  <a:pt x="4801405" y="3007126"/>
                  <a:pt x="4804034" y="3004672"/>
                </a:cubicBezTo>
                <a:lnTo>
                  <a:pt x="4795620" y="2985741"/>
                </a:lnTo>
                <a:lnTo>
                  <a:pt x="4804034" y="2971017"/>
                </a:lnTo>
                <a:lnTo>
                  <a:pt x="4789310" y="2964706"/>
                </a:lnTo>
                <a:cubicBezTo>
                  <a:pt x="4788696" y="2971762"/>
                  <a:pt x="4786242" y="2978160"/>
                  <a:pt x="4781948" y="2983900"/>
                </a:cubicBezTo>
                <a:cubicBezTo>
                  <a:pt x="4777653" y="2989641"/>
                  <a:pt x="4775199" y="2996565"/>
                  <a:pt x="4774586" y="3004672"/>
                </a:cubicBezTo>
                <a:cubicBezTo>
                  <a:pt x="4768319" y="3013173"/>
                  <a:pt x="4762447" y="3021937"/>
                  <a:pt x="4756969" y="3030965"/>
                </a:cubicBezTo>
                <a:cubicBezTo>
                  <a:pt x="4751492" y="3039992"/>
                  <a:pt x="4746146" y="3048756"/>
                  <a:pt x="4740931" y="3057258"/>
                </a:cubicBezTo>
                <a:cubicBezTo>
                  <a:pt x="4739879" y="3062341"/>
                  <a:pt x="4737776" y="3069002"/>
                  <a:pt x="4734620" y="3077240"/>
                </a:cubicBezTo>
                <a:cubicBezTo>
                  <a:pt x="4731465" y="3085479"/>
                  <a:pt x="4727258" y="3090036"/>
                  <a:pt x="4722000" y="3090913"/>
                </a:cubicBezTo>
                <a:cubicBezTo>
                  <a:pt x="4722263" y="3092534"/>
                  <a:pt x="4723314" y="3095601"/>
                  <a:pt x="4725155" y="3100115"/>
                </a:cubicBezTo>
                <a:cubicBezTo>
                  <a:pt x="4726995" y="3104629"/>
                  <a:pt x="4728047" y="3107170"/>
                  <a:pt x="4728310" y="3107740"/>
                </a:cubicBezTo>
                <a:cubicBezTo>
                  <a:pt x="4729318" y="3107477"/>
                  <a:pt x="4729932" y="3106425"/>
                  <a:pt x="4730151" y="3104585"/>
                </a:cubicBezTo>
                <a:cubicBezTo>
                  <a:pt x="4730370" y="3102744"/>
                  <a:pt x="4730457" y="3101693"/>
                  <a:pt x="4730414" y="3101430"/>
                </a:cubicBezTo>
                <a:cubicBezTo>
                  <a:pt x="4736373" y="3089028"/>
                  <a:pt x="4743385" y="3077021"/>
                  <a:pt x="4751448" y="3065408"/>
                </a:cubicBezTo>
                <a:cubicBezTo>
                  <a:pt x="4759511" y="3053796"/>
                  <a:pt x="4764419" y="3041263"/>
                  <a:pt x="4766172" y="3027809"/>
                </a:cubicBezTo>
                <a:lnTo>
                  <a:pt x="4776689" y="3027809"/>
                </a:lnTo>
                <a:cubicBezTo>
                  <a:pt x="4781510" y="3027590"/>
                  <a:pt x="4787119" y="3028028"/>
                  <a:pt x="4793517" y="3029124"/>
                </a:cubicBezTo>
                <a:cubicBezTo>
                  <a:pt x="4799915" y="3030220"/>
                  <a:pt x="4803420" y="3033287"/>
                  <a:pt x="4804034" y="3038327"/>
                </a:cubicBezTo>
                <a:cubicBezTo>
                  <a:pt x="4803815" y="3047880"/>
                  <a:pt x="4801624" y="3057170"/>
                  <a:pt x="4797461" y="3066197"/>
                </a:cubicBezTo>
                <a:cubicBezTo>
                  <a:pt x="4793298" y="3075224"/>
                  <a:pt x="4788477" y="3083463"/>
                  <a:pt x="4782999" y="3090913"/>
                </a:cubicBezTo>
                <a:cubicBezTo>
                  <a:pt x="4783262" y="3095996"/>
                  <a:pt x="4784314" y="3100553"/>
                  <a:pt x="4786155" y="3104585"/>
                </a:cubicBezTo>
                <a:cubicBezTo>
                  <a:pt x="4787995" y="3108616"/>
                  <a:pt x="4789047" y="3113174"/>
                  <a:pt x="4789310" y="3118257"/>
                </a:cubicBezTo>
                <a:lnTo>
                  <a:pt x="4774586" y="3114050"/>
                </a:lnTo>
                <a:cubicBezTo>
                  <a:pt x="4774673" y="3120536"/>
                  <a:pt x="4773972" y="3127547"/>
                  <a:pt x="4772482" y="3135085"/>
                </a:cubicBezTo>
                <a:cubicBezTo>
                  <a:pt x="4770992" y="3142622"/>
                  <a:pt x="4768188" y="3149634"/>
                  <a:pt x="4764069" y="3156119"/>
                </a:cubicBezTo>
                <a:lnTo>
                  <a:pt x="4753551" y="3141395"/>
                </a:lnTo>
                <a:lnTo>
                  <a:pt x="4759862" y="3122464"/>
                </a:lnTo>
                <a:cubicBezTo>
                  <a:pt x="4758679" y="3121412"/>
                  <a:pt x="4757364" y="3120361"/>
                  <a:pt x="4755918" y="3119309"/>
                </a:cubicBezTo>
                <a:cubicBezTo>
                  <a:pt x="4754472" y="3118257"/>
                  <a:pt x="4753683" y="3117206"/>
                  <a:pt x="4753551" y="3116154"/>
                </a:cubicBezTo>
                <a:cubicBezTo>
                  <a:pt x="4753946" y="3114138"/>
                  <a:pt x="4755786" y="3112911"/>
                  <a:pt x="4759073" y="3112473"/>
                </a:cubicBezTo>
                <a:cubicBezTo>
                  <a:pt x="4762360" y="3112035"/>
                  <a:pt x="4764726" y="3111859"/>
                  <a:pt x="4766172" y="3111947"/>
                </a:cubicBezTo>
                <a:lnTo>
                  <a:pt x="4778793" y="3076188"/>
                </a:lnTo>
                <a:lnTo>
                  <a:pt x="4776689" y="3067775"/>
                </a:lnTo>
                <a:lnTo>
                  <a:pt x="4768275" y="3057258"/>
                </a:lnTo>
                <a:lnTo>
                  <a:pt x="4757758" y="3067775"/>
                </a:lnTo>
                <a:lnTo>
                  <a:pt x="4751448" y="3111947"/>
                </a:lnTo>
                <a:cubicBezTo>
                  <a:pt x="4744962" y="3117819"/>
                  <a:pt x="4739003" y="3126058"/>
                  <a:pt x="4733569" y="3136662"/>
                </a:cubicBezTo>
                <a:cubicBezTo>
                  <a:pt x="4728135" y="3147267"/>
                  <a:pt x="4724279" y="3156557"/>
                  <a:pt x="4722000" y="3164533"/>
                </a:cubicBezTo>
                <a:cubicBezTo>
                  <a:pt x="4721737" y="3171807"/>
                  <a:pt x="4720159" y="3178819"/>
                  <a:pt x="4717267" y="3185567"/>
                </a:cubicBezTo>
                <a:cubicBezTo>
                  <a:pt x="4714375" y="3192316"/>
                  <a:pt x="4711746" y="3199327"/>
                  <a:pt x="4709379" y="3206602"/>
                </a:cubicBezTo>
                <a:cubicBezTo>
                  <a:pt x="4699213" y="3215366"/>
                  <a:pt x="4690098" y="3225182"/>
                  <a:pt x="4682035" y="3236050"/>
                </a:cubicBezTo>
                <a:lnTo>
                  <a:pt x="4667310" y="3278118"/>
                </a:lnTo>
                <a:cubicBezTo>
                  <a:pt x="4666040" y="3278031"/>
                  <a:pt x="4664374" y="3278206"/>
                  <a:pt x="4662315" y="3278644"/>
                </a:cubicBezTo>
                <a:cubicBezTo>
                  <a:pt x="4660255" y="3279083"/>
                  <a:pt x="4659116" y="3280310"/>
                  <a:pt x="4658897" y="3282325"/>
                </a:cubicBezTo>
                <a:cubicBezTo>
                  <a:pt x="4659116" y="3283465"/>
                  <a:pt x="4660255" y="3284867"/>
                  <a:pt x="4662315" y="3286532"/>
                </a:cubicBezTo>
                <a:cubicBezTo>
                  <a:pt x="4664374" y="3288197"/>
                  <a:pt x="4666040" y="3289600"/>
                  <a:pt x="4667310" y="3290739"/>
                </a:cubicBezTo>
                <a:lnTo>
                  <a:pt x="4644173" y="3303360"/>
                </a:lnTo>
                <a:lnTo>
                  <a:pt x="4629449" y="3303360"/>
                </a:lnTo>
                <a:cubicBezTo>
                  <a:pt x="4629887" y="3295559"/>
                  <a:pt x="4631114" y="3288022"/>
                  <a:pt x="4633130" y="3280748"/>
                </a:cubicBezTo>
                <a:cubicBezTo>
                  <a:pt x="4635145" y="3273473"/>
                  <a:pt x="4635321" y="3262781"/>
                  <a:pt x="4633655" y="3248670"/>
                </a:cubicBezTo>
                <a:cubicBezTo>
                  <a:pt x="4629186" y="3254805"/>
                  <a:pt x="4624979" y="3260940"/>
                  <a:pt x="4621035" y="3267075"/>
                </a:cubicBezTo>
                <a:cubicBezTo>
                  <a:pt x="4617091" y="3273210"/>
                  <a:pt x="4614987" y="3280397"/>
                  <a:pt x="4614725" y="3288636"/>
                </a:cubicBezTo>
                <a:cubicBezTo>
                  <a:pt x="4604558" y="3296699"/>
                  <a:pt x="4595443" y="3305814"/>
                  <a:pt x="4587380" y="3315981"/>
                </a:cubicBezTo>
                <a:cubicBezTo>
                  <a:pt x="4575679" y="3317032"/>
                  <a:pt x="4571210" y="3321239"/>
                  <a:pt x="4573970" y="3328601"/>
                </a:cubicBezTo>
                <a:cubicBezTo>
                  <a:pt x="4576731" y="3335963"/>
                  <a:pt x="4574891" y="3340170"/>
                  <a:pt x="4568449" y="3341222"/>
                </a:cubicBezTo>
                <a:lnTo>
                  <a:pt x="4560035" y="3341222"/>
                </a:lnTo>
                <a:cubicBezTo>
                  <a:pt x="4559685" y="3347138"/>
                  <a:pt x="4558282" y="3351607"/>
                  <a:pt x="4555828" y="3354631"/>
                </a:cubicBezTo>
                <a:cubicBezTo>
                  <a:pt x="4553374" y="3357655"/>
                  <a:pt x="4551972" y="3361599"/>
                  <a:pt x="4551621" y="3366463"/>
                </a:cubicBezTo>
                <a:lnTo>
                  <a:pt x="4536897" y="3379084"/>
                </a:lnTo>
                <a:lnTo>
                  <a:pt x="4528483" y="3362256"/>
                </a:lnTo>
                <a:cubicBezTo>
                  <a:pt x="4524277" y="3362256"/>
                  <a:pt x="4522173" y="3360153"/>
                  <a:pt x="4522173" y="3355946"/>
                </a:cubicBezTo>
                <a:cubicBezTo>
                  <a:pt x="4522787" y="3347663"/>
                  <a:pt x="4525241" y="3339513"/>
                  <a:pt x="4529535" y="3331493"/>
                </a:cubicBezTo>
                <a:cubicBezTo>
                  <a:pt x="4533830" y="3323474"/>
                  <a:pt x="4536284" y="3314797"/>
                  <a:pt x="4536897" y="3305463"/>
                </a:cubicBezTo>
                <a:cubicBezTo>
                  <a:pt x="4536941" y="3305288"/>
                  <a:pt x="4536853" y="3304587"/>
                  <a:pt x="4536634" y="3303360"/>
                </a:cubicBezTo>
                <a:cubicBezTo>
                  <a:pt x="4536415" y="3302133"/>
                  <a:pt x="4535802" y="3301432"/>
                  <a:pt x="4534794" y="3301256"/>
                </a:cubicBezTo>
                <a:cubicBezTo>
                  <a:pt x="4533654" y="3301738"/>
                  <a:pt x="4532252" y="3303930"/>
                  <a:pt x="4530587" y="3307830"/>
                </a:cubicBezTo>
                <a:cubicBezTo>
                  <a:pt x="4528922" y="3311730"/>
                  <a:pt x="4527519" y="3314447"/>
                  <a:pt x="4526380" y="3315981"/>
                </a:cubicBezTo>
                <a:cubicBezTo>
                  <a:pt x="4523926" y="3318084"/>
                  <a:pt x="4522524" y="3320187"/>
                  <a:pt x="4522173" y="3322291"/>
                </a:cubicBezTo>
                <a:cubicBezTo>
                  <a:pt x="4522436" y="3325577"/>
                  <a:pt x="4522436" y="3328470"/>
                  <a:pt x="4522173" y="3330967"/>
                </a:cubicBezTo>
                <a:cubicBezTo>
                  <a:pt x="4521910" y="3333465"/>
                  <a:pt x="4519807" y="3334780"/>
                  <a:pt x="4515863" y="3334911"/>
                </a:cubicBezTo>
                <a:lnTo>
                  <a:pt x="4507449" y="3339118"/>
                </a:lnTo>
                <a:lnTo>
                  <a:pt x="4486415" y="3341222"/>
                </a:lnTo>
                <a:lnTo>
                  <a:pt x="4480104" y="3358049"/>
                </a:lnTo>
                <a:cubicBezTo>
                  <a:pt x="4476905" y="3359232"/>
                  <a:pt x="4473838" y="3361073"/>
                  <a:pt x="4470902" y="3363571"/>
                </a:cubicBezTo>
                <a:cubicBezTo>
                  <a:pt x="4467966" y="3366068"/>
                  <a:pt x="4465424" y="3368435"/>
                  <a:pt x="4463277" y="3370670"/>
                </a:cubicBezTo>
                <a:cubicBezTo>
                  <a:pt x="4460998" y="3370626"/>
                  <a:pt x="4458719" y="3371239"/>
                  <a:pt x="4456441" y="3372510"/>
                </a:cubicBezTo>
                <a:cubicBezTo>
                  <a:pt x="4454162" y="3373781"/>
                  <a:pt x="4452935" y="3375972"/>
                  <a:pt x="4452760" y="3379084"/>
                </a:cubicBezTo>
                <a:lnTo>
                  <a:pt x="4454863" y="3387497"/>
                </a:lnTo>
                <a:lnTo>
                  <a:pt x="4435932" y="3387497"/>
                </a:lnTo>
                <a:cubicBezTo>
                  <a:pt x="4436765" y="3383422"/>
                  <a:pt x="4438781" y="3377374"/>
                  <a:pt x="4441980" y="3369355"/>
                </a:cubicBezTo>
                <a:cubicBezTo>
                  <a:pt x="4445179" y="3361336"/>
                  <a:pt x="4444565" y="3356866"/>
                  <a:pt x="4440139" y="3355946"/>
                </a:cubicBezTo>
                <a:cubicBezTo>
                  <a:pt x="4437992" y="3356077"/>
                  <a:pt x="4435976" y="3356866"/>
                  <a:pt x="4434092" y="3358312"/>
                </a:cubicBezTo>
                <a:cubicBezTo>
                  <a:pt x="4432207" y="3359758"/>
                  <a:pt x="4430717" y="3361073"/>
                  <a:pt x="4429622" y="3362256"/>
                </a:cubicBezTo>
                <a:lnTo>
                  <a:pt x="4425415" y="3387497"/>
                </a:lnTo>
                <a:lnTo>
                  <a:pt x="4414898" y="3402221"/>
                </a:lnTo>
                <a:cubicBezTo>
                  <a:pt x="4414898" y="3408444"/>
                  <a:pt x="4413846" y="3413878"/>
                  <a:pt x="4411743" y="3418523"/>
                </a:cubicBezTo>
                <a:cubicBezTo>
                  <a:pt x="4409639" y="3423168"/>
                  <a:pt x="4406484" y="3427550"/>
                  <a:pt x="4402277" y="3431669"/>
                </a:cubicBezTo>
                <a:lnTo>
                  <a:pt x="4402277" y="3448497"/>
                </a:lnTo>
                <a:cubicBezTo>
                  <a:pt x="4396317" y="3455158"/>
                  <a:pt x="4393513" y="3462870"/>
                  <a:pt x="4393863" y="3471635"/>
                </a:cubicBezTo>
                <a:cubicBezTo>
                  <a:pt x="4390489" y="3470627"/>
                  <a:pt x="4387246" y="3471065"/>
                  <a:pt x="4384135" y="3472949"/>
                </a:cubicBezTo>
                <a:cubicBezTo>
                  <a:pt x="4381024" y="3474834"/>
                  <a:pt x="4379358" y="3477901"/>
                  <a:pt x="4379139" y="3482152"/>
                </a:cubicBezTo>
                <a:lnTo>
                  <a:pt x="4366519" y="3501083"/>
                </a:lnTo>
                <a:lnTo>
                  <a:pt x="4349691" y="3494773"/>
                </a:lnTo>
                <a:cubicBezTo>
                  <a:pt x="4352452" y="3487936"/>
                  <a:pt x="4354293" y="3480048"/>
                  <a:pt x="4355213" y="3471109"/>
                </a:cubicBezTo>
                <a:cubicBezTo>
                  <a:pt x="4356133" y="3462169"/>
                  <a:pt x="4358499" y="3455333"/>
                  <a:pt x="4362312" y="3450601"/>
                </a:cubicBezTo>
                <a:cubicBezTo>
                  <a:pt x="4361961" y="3443940"/>
                  <a:pt x="4364766" y="3440434"/>
                  <a:pt x="4370726" y="3440083"/>
                </a:cubicBezTo>
                <a:cubicBezTo>
                  <a:pt x="4375283" y="3440390"/>
                  <a:pt x="4380892" y="3440302"/>
                  <a:pt x="4387553" y="3439820"/>
                </a:cubicBezTo>
                <a:cubicBezTo>
                  <a:pt x="4394214" y="3439338"/>
                  <a:pt x="4393513" y="3436621"/>
                  <a:pt x="4385450" y="3431669"/>
                </a:cubicBezTo>
                <a:lnTo>
                  <a:pt x="4393863" y="3410635"/>
                </a:lnTo>
                <a:lnTo>
                  <a:pt x="4385450" y="3410635"/>
                </a:lnTo>
                <a:lnTo>
                  <a:pt x="4393863" y="3400118"/>
                </a:lnTo>
                <a:lnTo>
                  <a:pt x="4393863" y="3379084"/>
                </a:lnTo>
                <a:lnTo>
                  <a:pt x="4408588" y="3368566"/>
                </a:lnTo>
                <a:lnTo>
                  <a:pt x="4408588" y="3349635"/>
                </a:lnTo>
                <a:cubicBezTo>
                  <a:pt x="4412444" y="3342975"/>
                  <a:pt x="4417352" y="3337365"/>
                  <a:pt x="4423312" y="3332808"/>
                </a:cubicBezTo>
                <a:lnTo>
                  <a:pt x="4429622" y="3315981"/>
                </a:lnTo>
                <a:cubicBezTo>
                  <a:pt x="4423049" y="3314315"/>
                  <a:pt x="4420945" y="3307128"/>
                  <a:pt x="4423312" y="3294420"/>
                </a:cubicBezTo>
                <a:cubicBezTo>
                  <a:pt x="4425678" y="3281712"/>
                  <a:pt x="4427781" y="3273473"/>
                  <a:pt x="4429622" y="3269705"/>
                </a:cubicBezTo>
                <a:cubicBezTo>
                  <a:pt x="4433566" y="3268741"/>
                  <a:pt x="4435669" y="3264359"/>
                  <a:pt x="4435932" y="3256558"/>
                </a:cubicBezTo>
                <a:cubicBezTo>
                  <a:pt x="4436195" y="3248758"/>
                  <a:pt x="4436195" y="3243324"/>
                  <a:pt x="4435932" y="3240257"/>
                </a:cubicBezTo>
                <a:cubicBezTo>
                  <a:pt x="4439044" y="3239030"/>
                  <a:pt x="4441235" y="3236751"/>
                  <a:pt x="4442505" y="3233420"/>
                </a:cubicBezTo>
                <a:cubicBezTo>
                  <a:pt x="4443776" y="3230090"/>
                  <a:pt x="4444390" y="3226760"/>
                  <a:pt x="4444346" y="3223429"/>
                </a:cubicBezTo>
                <a:cubicBezTo>
                  <a:pt x="4443995" y="3219485"/>
                  <a:pt x="4442593" y="3216330"/>
                  <a:pt x="4440139" y="3213964"/>
                </a:cubicBezTo>
                <a:cubicBezTo>
                  <a:pt x="4437685" y="3211597"/>
                  <a:pt x="4436283" y="3208442"/>
                  <a:pt x="4435932" y="3204498"/>
                </a:cubicBezTo>
                <a:cubicBezTo>
                  <a:pt x="4427825" y="3206076"/>
                  <a:pt x="4424057" y="3212386"/>
                  <a:pt x="4424626" y="3223429"/>
                </a:cubicBezTo>
                <a:cubicBezTo>
                  <a:pt x="4425196" y="3234472"/>
                  <a:pt x="4421953" y="3240783"/>
                  <a:pt x="4414898" y="3242360"/>
                </a:cubicBezTo>
                <a:cubicBezTo>
                  <a:pt x="4414679" y="3248802"/>
                  <a:pt x="4412488" y="3254849"/>
                  <a:pt x="4408325" y="3260502"/>
                </a:cubicBezTo>
                <a:cubicBezTo>
                  <a:pt x="4404162" y="3266155"/>
                  <a:pt x="4399341" y="3270625"/>
                  <a:pt x="4393863" y="3273912"/>
                </a:cubicBezTo>
                <a:lnTo>
                  <a:pt x="4393863" y="3301256"/>
                </a:lnTo>
                <a:cubicBezTo>
                  <a:pt x="4375415" y="3310152"/>
                  <a:pt x="4364459" y="3320231"/>
                  <a:pt x="4360997" y="3331493"/>
                </a:cubicBezTo>
                <a:cubicBezTo>
                  <a:pt x="4357535" y="3342755"/>
                  <a:pt x="4352364" y="3358619"/>
                  <a:pt x="4345484" y="3379084"/>
                </a:cubicBezTo>
                <a:cubicBezTo>
                  <a:pt x="4338385" y="3379697"/>
                  <a:pt x="4332075" y="3382151"/>
                  <a:pt x="4326553" y="3386445"/>
                </a:cubicBezTo>
                <a:cubicBezTo>
                  <a:pt x="4321032" y="3390740"/>
                  <a:pt x="4314722" y="3393194"/>
                  <a:pt x="4307623" y="3393807"/>
                </a:cubicBezTo>
                <a:lnTo>
                  <a:pt x="4307623" y="3416945"/>
                </a:lnTo>
                <a:lnTo>
                  <a:pt x="4301312" y="3416945"/>
                </a:lnTo>
                <a:cubicBezTo>
                  <a:pt x="4297281" y="3416945"/>
                  <a:pt x="4294827" y="3415894"/>
                  <a:pt x="4293950" y="3413790"/>
                </a:cubicBezTo>
                <a:cubicBezTo>
                  <a:pt x="4293074" y="3411687"/>
                  <a:pt x="4292723" y="3408532"/>
                  <a:pt x="4292898" y="3404325"/>
                </a:cubicBezTo>
                <a:lnTo>
                  <a:pt x="4299209" y="3387497"/>
                </a:lnTo>
                <a:cubicBezTo>
                  <a:pt x="4299077" y="3385963"/>
                  <a:pt x="4298289" y="3383246"/>
                  <a:pt x="4296842" y="3379346"/>
                </a:cubicBezTo>
                <a:cubicBezTo>
                  <a:pt x="4295396" y="3375446"/>
                  <a:pt x="4294082" y="3373255"/>
                  <a:pt x="4292898" y="3372773"/>
                </a:cubicBezTo>
                <a:lnTo>
                  <a:pt x="4292898" y="3379084"/>
                </a:lnTo>
                <a:cubicBezTo>
                  <a:pt x="4288078" y="3382501"/>
                  <a:pt x="4282469" y="3387234"/>
                  <a:pt x="4276071" y="3393282"/>
                </a:cubicBezTo>
                <a:cubicBezTo>
                  <a:pt x="4269673" y="3399329"/>
                  <a:pt x="4266167" y="3405113"/>
                  <a:pt x="4265554" y="3410635"/>
                </a:cubicBezTo>
                <a:cubicBezTo>
                  <a:pt x="4262442" y="3412914"/>
                  <a:pt x="4260251" y="3416244"/>
                  <a:pt x="4258981" y="3420626"/>
                </a:cubicBezTo>
                <a:cubicBezTo>
                  <a:pt x="4257710" y="3425008"/>
                  <a:pt x="4257096" y="3429391"/>
                  <a:pt x="4257140" y="3433773"/>
                </a:cubicBezTo>
                <a:lnTo>
                  <a:pt x="4242416" y="3442187"/>
                </a:lnTo>
                <a:cubicBezTo>
                  <a:pt x="4242460" y="3445561"/>
                  <a:pt x="4241846" y="3449330"/>
                  <a:pt x="4240575" y="3453492"/>
                </a:cubicBezTo>
                <a:cubicBezTo>
                  <a:pt x="4239305" y="3457656"/>
                  <a:pt x="4237114" y="3460898"/>
                  <a:pt x="4234002" y="3463221"/>
                </a:cubicBezTo>
                <a:lnTo>
                  <a:pt x="4234002" y="3480048"/>
                </a:lnTo>
                <a:lnTo>
                  <a:pt x="4225588" y="3486359"/>
                </a:lnTo>
                <a:cubicBezTo>
                  <a:pt x="4225369" y="3492757"/>
                  <a:pt x="4223178" y="3498892"/>
                  <a:pt x="4219015" y="3504764"/>
                </a:cubicBezTo>
                <a:cubicBezTo>
                  <a:pt x="4214852" y="3510636"/>
                  <a:pt x="4210032" y="3515719"/>
                  <a:pt x="4204554" y="3520014"/>
                </a:cubicBezTo>
                <a:cubicBezTo>
                  <a:pt x="4200260" y="3526719"/>
                  <a:pt x="4195176" y="3534344"/>
                  <a:pt x="4189304" y="3542889"/>
                </a:cubicBezTo>
                <a:cubicBezTo>
                  <a:pt x="4183432" y="3551434"/>
                  <a:pt x="4177297" y="3558533"/>
                  <a:pt x="4170899" y="3564186"/>
                </a:cubicBezTo>
                <a:cubicBezTo>
                  <a:pt x="4171031" y="3567473"/>
                  <a:pt x="4170768" y="3570891"/>
                  <a:pt x="4170110" y="3574440"/>
                </a:cubicBezTo>
                <a:cubicBezTo>
                  <a:pt x="4169453" y="3577990"/>
                  <a:pt x="4167612" y="3580882"/>
                  <a:pt x="4164589" y="3583117"/>
                </a:cubicBezTo>
                <a:cubicBezTo>
                  <a:pt x="4164414" y="3589602"/>
                  <a:pt x="4162661" y="3596088"/>
                  <a:pt x="4159330" y="3602574"/>
                </a:cubicBezTo>
                <a:cubicBezTo>
                  <a:pt x="4156000" y="3609059"/>
                  <a:pt x="4152143" y="3614493"/>
                  <a:pt x="4147761" y="3618875"/>
                </a:cubicBezTo>
                <a:cubicBezTo>
                  <a:pt x="4147761" y="3621067"/>
                  <a:pt x="4147235" y="3622995"/>
                  <a:pt x="4146184" y="3624660"/>
                </a:cubicBezTo>
                <a:cubicBezTo>
                  <a:pt x="4145132" y="3626325"/>
                  <a:pt x="4143554" y="3627202"/>
                  <a:pt x="4141451" y="3627289"/>
                </a:cubicBezTo>
                <a:lnTo>
                  <a:pt x="4135141" y="3625186"/>
                </a:lnTo>
                <a:lnTo>
                  <a:pt x="4141451" y="3604151"/>
                </a:lnTo>
                <a:cubicBezTo>
                  <a:pt x="4143554" y="3601917"/>
                  <a:pt x="4145132" y="3599024"/>
                  <a:pt x="4146184" y="3595475"/>
                </a:cubicBezTo>
                <a:cubicBezTo>
                  <a:pt x="4147235" y="3591925"/>
                  <a:pt x="4147761" y="3588507"/>
                  <a:pt x="4147761" y="3585220"/>
                </a:cubicBezTo>
                <a:lnTo>
                  <a:pt x="4156175" y="3566289"/>
                </a:lnTo>
                <a:cubicBezTo>
                  <a:pt x="4155737" y="3561557"/>
                  <a:pt x="4155562" y="3556298"/>
                  <a:pt x="4155649" y="3550514"/>
                </a:cubicBezTo>
                <a:cubicBezTo>
                  <a:pt x="4155737" y="3544729"/>
                  <a:pt x="4158717" y="3541574"/>
                  <a:pt x="4164589" y="3541048"/>
                </a:cubicBezTo>
                <a:cubicBezTo>
                  <a:pt x="4165290" y="3520540"/>
                  <a:pt x="4171250" y="3496350"/>
                  <a:pt x="4182468" y="3468480"/>
                </a:cubicBezTo>
                <a:cubicBezTo>
                  <a:pt x="4193686" y="3440609"/>
                  <a:pt x="4205956" y="3418523"/>
                  <a:pt x="4219278" y="3402221"/>
                </a:cubicBezTo>
                <a:cubicBezTo>
                  <a:pt x="4219541" y="3395034"/>
                  <a:pt x="4220593" y="3388374"/>
                  <a:pt x="4222433" y="3382239"/>
                </a:cubicBezTo>
                <a:cubicBezTo>
                  <a:pt x="4224274" y="3376104"/>
                  <a:pt x="4225326" y="3369443"/>
                  <a:pt x="4225588" y="3362256"/>
                </a:cubicBezTo>
                <a:cubicBezTo>
                  <a:pt x="4228700" y="3362125"/>
                  <a:pt x="4230891" y="3360810"/>
                  <a:pt x="4232162" y="3358312"/>
                </a:cubicBezTo>
                <a:cubicBezTo>
                  <a:pt x="4233433" y="3355814"/>
                  <a:pt x="4234046" y="3352922"/>
                  <a:pt x="4234002" y="3349635"/>
                </a:cubicBezTo>
                <a:cubicBezTo>
                  <a:pt x="4234353" y="3341090"/>
                  <a:pt x="4235755" y="3336094"/>
                  <a:pt x="4238209" y="3334648"/>
                </a:cubicBezTo>
                <a:cubicBezTo>
                  <a:pt x="4240663" y="3333202"/>
                  <a:pt x="4242065" y="3329784"/>
                  <a:pt x="4242416" y="3324394"/>
                </a:cubicBezTo>
                <a:lnTo>
                  <a:pt x="4252933" y="3303360"/>
                </a:lnTo>
                <a:cubicBezTo>
                  <a:pt x="4256044" y="3302220"/>
                  <a:pt x="4258236" y="3300292"/>
                  <a:pt x="4259506" y="3297575"/>
                </a:cubicBezTo>
                <a:cubicBezTo>
                  <a:pt x="4260777" y="3294858"/>
                  <a:pt x="4261391" y="3291879"/>
                  <a:pt x="4261347" y="3288636"/>
                </a:cubicBezTo>
                <a:lnTo>
                  <a:pt x="4259243" y="3278118"/>
                </a:lnTo>
                <a:lnTo>
                  <a:pt x="4278174" y="3212912"/>
                </a:lnTo>
                <a:lnTo>
                  <a:pt x="4286588" y="3206602"/>
                </a:lnTo>
                <a:lnTo>
                  <a:pt x="4292898" y="3196085"/>
                </a:lnTo>
                <a:cubicBezTo>
                  <a:pt x="4292898" y="3192710"/>
                  <a:pt x="4293424" y="3188941"/>
                  <a:pt x="4294476" y="3184779"/>
                </a:cubicBezTo>
                <a:cubicBezTo>
                  <a:pt x="4295528" y="3180615"/>
                  <a:pt x="4297105" y="3177373"/>
                  <a:pt x="4299209" y="3175050"/>
                </a:cubicBezTo>
                <a:cubicBezTo>
                  <a:pt x="4297982" y="3171238"/>
                  <a:pt x="4297806" y="3166242"/>
                  <a:pt x="4298683" y="3160063"/>
                </a:cubicBezTo>
                <a:cubicBezTo>
                  <a:pt x="4299559" y="3153884"/>
                  <a:pt x="4302539" y="3150466"/>
                  <a:pt x="4307623" y="3149809"/>
                </a:cubicBezTo>
                <a:cubicBezTo>
                  <a:pt x="4308367" y="3144024"/>
                  <a:pt x="4312136" y="3134559"/>
                  <a:pt x="4318929" y="3121412"/>
                </a:cubicBezTo>
                <a:cubicBezTo>
                  <a:pt x="4325721" y="3108266"/>
                  <a:pt x="4331067" y="3100904"/>
                  <a:pt x="4334967" y="3099326"/>
                </a:cubicBezTo>
                <a:lnTo>
                  <a:pt x="4341278" y="3084602"/>
                </a:lnTo>
                <a:cubicBezTo>
                  <a:pt x="4341891" y="3071456"/>
                  <a:pt x="4344345" y="3059887"/>
                  <a:pt x="4348640" y="3049896"/>
                </a:cubicBezTo>
                <a:cubicBezTo>
                  <a:pt x="4352934" y="3039904"/>
                  <a:pt x="4355388" y="3028335"/>
                  <a:pt x="4356002" y="3015189"/>
                </a:cubicBezTo>
                <a:lnTo>
                  <a:pt x="4362312" y="3006775"/>
                </a:lnTo>
                <a:cubicBezTo>
                  <a:pt x="4363276" y="2998975"/>
                  <a:pt x="4367132" y="2989860"/>
                  <a:pt x="4373881" y="2979430"/>
                </a:cubicBezTo>
                <a:cubicBezTo>
                  <a:pt x="4380629" y="2969001"/>
                  <a:pt x="4384486" y="2959886"/>
                  <a:pt x="4385450" y="2952086"/>
                </a:cubicBezTo>
                <a:cubicBezTo>
                  <a:pt x="4391672" y="2948142"/>
                  <a:pt x="4394477" y="2941831"/>
                  <a:pt x="4393863" y="2933155"/>
                </a:cubicBezTo>
                <a:cubicBezTo>
                  <a:pt x="4393250" y="2924478"/>
                  <a:pt x="4396055" y="2918168"/>
                  <a:pt x="4402277" y="2914224"/>
                </a:cubicBezTo>
                <a:cubicBezTo>
                  <a:pt x="4403548" y="2907563"/>
                  <a:pt x="4408894" y="2890911"/>
                  <a:pt x="4418316" y="2864267"/>
                </a:cubicBezTo>
                <a:cubicBezTo>
                  <a:pt x="4427738" y="2837624"/>
                  <a:pt x="4433610" y="2822023"/>
                  <a:pt x="4435932" y="2817466"/>
                </a:cubicBezTo>
                <a:cubicBezTo>
                  <a:pt x="4434705" y="2813916"/>
                  <a:pt x="4434530" y="2809972"/>
                  <a:pt x="4435406" y="2805634"/>
                </a:cubicBezTo>
                <a:cubicBezTo>
                  <a:pt x="4436283" y="2801296"/>
                  <a:pt x="4439263" y="2798929"/>
                  <a:pt x="4444346" y="2798535"/>
                </a:cubicBezTo>
                <a:cubicBezTo>
                  <a:pt x="4450612" y="2783767"/>
                  <a:pt x="4458588" y="2768605"/>
                  <a:pt x="4468273" y="2753048"/>
                </a:cubicBezTo>
                <a:cubicBezTo>
                  <a:pt x="4477957" y="2737491"/>
                  <a:pt x="4483303" y="2721803"/>
                  <a:pt x="4484311" y="2705984"/>
                </a:cubicBezTo>
                <a:cubicBezTo>
                  <a:pt x="4485582" y="2704976"/>
                  <a:pt x="4487247" y="2703836"/>
                  <a:pt x="4489307" y="2702565"/>
                </a:cubicBezTo>
                <a:cubicBezTo>
                  <a:pt x="4491367" y="2701295"/>
                  <a:pt x="4492506" y="2699629"/>
                  <a:pt x="4492725" y="2697570"/>
                </a:cubicBezTo>
                <a:cubicBezTo>
                  <a:pt x="4492462" y="2696562"/>
                  <a:pt x="4491410" y="2695948"/>
                  <a:pt x="4489570" y="2695729"/>
                </a:cubicBezTo>
                <a:cubicBezTo>
                  <a:pt x="4487729" y="2695510"/>
                  <a:pt x="4486678" y="2695423"/>
                  <a:pt x="4486415" y="2695466"/>
                </a:cubicBezTo>
                <a:lnTo>
                  <a:pt x="4492725" y="2676535"/>
                </a:lnTo>
                <a:lnTo>
                  <a:pt x="4501139" y="2672329"/>
                </a:lnTo>
                <a:cubicBezTo>
                  <a:pt x="4505346" y="2666500"/>
                  <a:pt x="4509027" y="2658700"/>
                  <a:pt x="4512182" y="2648928"/>
                </a:cubicBezTo>
                <a:cubicBezTo>
                  <a:pt x="4515337" y="2639156"/>
                  <a:pt x="4517966" y="2630830"/>
                  <a:pt x="4520070" y="2623950"/>
                </a:cubicBezTo>
                <a:cubicBezTo>
                  <a:pt x="4518930" y="2619567"/>
                  <a:pt x="4519106" y="2615711"/>
                  <a:pt x="4520596" y="2612381"/>
                </a:cubicBezTo>
                <a:cubicBezTo>
                  <a:pt x="4522085" y="2609050"/>
                  <a:pt x="4525416" y="2607297"/>
                  <a:pt x="4530587" y="2607122"/>
                </a:cubicBezTo>
                <a:lnTo>
                  <a:pt x="4536897" y="2592398"/>
                </a:lnTo>
                <a:cubicBezTo>
                  <a:pt x="4539351" y="2588936"/>
                  <a:pt x="4542331" y="2581136"/>
                  <a:pt x="4545837" y="2568997"/>
                </a:cubicBezTo>
                <a:cubicBezTo>
                  <a:pt x="4549343" y="2556859"/>
                  <a:pt x="4551271" y="2548533"/>
                  <a:pt x="4551621" y="2544019"/>
                </a:cubicBezTo>
                <a:cubicBezTo>
                  <a:pt x="4552235" y="2537270"/>
                  <a:pt x="4554689" y="2532362"/>
                  <a:pt x="4558983" y="2529295"/>
                </a:cubicBezTo>
                <a:cubicBezTo>
                  <a:pt x="4563278" y="2526227"/>
                  <a:pt x="4565732" y="2521319"/>
                  <a:pt x="4566345" y="2514571"/>
                </a:cubicBezTo>
                <a:lnTo>
                  <a:pt x="4583173" y="2485123"/>
                </a:lnTo>
                <a:cubicBezTo>
                  <a:pt x="4584137" y="2480828"/>
                  <a:pt x="4587993" y="2470486"/>
                  <a:pt x="4594742" y="2454097"/>
                </a:cubicBezTo>
                <a:cubicBezTo>
                  <a:pt x="4601490" y="2437708"/>
                  <a:pt x="4605347" y="2428417"/>
                  <a:pt x="4606311" y="2426226"/>
                </a:cubicBezTo>
                <a:cubicBezTo>
                  <a:pt x="4605873" y="2421669"/>
                  <a:pt x="4605697" y="2417111"/>
                  <a:pt x="4605785" y="2412554"/>
                </a:cubicBezTo>
                <a:cubicBezTo>
                  <a:pt x="4605873" y="2407997"/>
                  <a:pt x="4608852" y="2405543"/>
                  <a:pt x="4614725" y="2405192"/>
                </a:cubicBezTo>
                <a:cubicBezTo>
                  <a:pt x="4621166" y="2390205"/>
                  <a:pt x="4629843" y="2373903"/>
                  <a:pt x="4640755" y="2356287"/>
                </a:cubicBezTo>
                <a:cubicBezTo>
                  <a:pt x="4651666" y="2338671"/>
                  <a:pt x="4657714" y="2321317"/>
                  <a:pt x="4658897" y="2304227"/>
                </a:cubicBezTo>
                <a:cubicBezTo>
                  <a:pt x="4660168" y="2303088"/>
                  <a:pt x="4661833" y="2301685"/>
                  <a:pt x="4663892" y="2300020"/>
                </a:cubicBezTo>
                <a:cubicBezTo>
                  <a:pt x="4665952" y="2298355"/>
                  <a:pt x="4667091" y="2296953"/>
                  <a:pt x="4667310" y="2295813"/>
                </a:cubicBezTo>
                <a:cubicBezTo>
                  <a:pt x="4667179" y="2293797"/>
                  <a:pt x="4666390" y="2292571"/>
                  <a:pt x="4664944" y="2292132"/>
                </a:cubicBezTo>
                <a:cubicBezTo>
                  <a:pt x="4663498" y="2291694"/>
                  <a:pt x="4662183" y="2291519"/>
                  <a:pt x="4661000" y="2291606"/>
                </a:cubicBezTo>
                <a:lnTo>
                  <a:pt x="4667310" y="2272676"/>
                </a:lnTo>
                <a:cubicBezTo>
                  <a:pt x="4673971" y="2268118"/>
                  <a:pt x="4679581" y="2262509"/>
                  <a:pt x="4684138" y="2255848"/>
                </a:cubicBezTo>
                <a:lnTo>
                  <a:pt x="4695208" y="2218949"/>
                </a:lnTo>
                <a:lnTo>
                  <a:pt x="4691456" y="2222232"/>
                </a:lnTo>
                <a:lnTo>
                  <a:pt x="4683042" y="2243266"/>
                </a:lnTo>
                <a:lnTo>
                  <a:pt x="4670421" y="2253784"/>
                </a:lnTo>
                <a:cubicBezTo>
                  <a:pt x="4669808" y="2260664"/>
                  <a:pt x="4667354" y="2266360"/>
                  <a:pt x="4663059" y="2270874"/>
                </a:cubicBezTo>
                <a:cubicBezTo>
                  <a:pt x="4658765" y="2275388"/>
                  <a:pt x="4656311" y="2281610"/>
                  <a:pt x="4655697" y="2289542"/>
                </a:cubicBezTo>
                <a:lnTo>
                  <a:pt x="4636766" y="2325300"/>
                </a:lnTo>
                <a:cubicBezTo>
                  <a:pt x="4630456" y="2326703"/>
                  <a:pt x="4626775" y="2332312"/>
                  <a:pt x="4625723" y="2342128"/>
                </a:cubicBezTo>
                <a:cubicBezTo>
                  <a:pt x="4624671" y="2351944"/>
                  <a:pt x="4619939" y="2357553"/>
                  <a:pt x="4611525" y="2358956"/>
                </a:cubicBezTo>
                <a:lnTo>
                  <a:pt x="4612511" y="2331357"/>
                </a:lnTo>
                <a:lnTo>
                  <a:pt x="4606593" y="2348263"/>
                </a:lnTo>
                <a:cubicBezTo>
                  <a:pt x="4605323" y="2348176"/>
                  <a:pt x="4603657" y="2348351"/>
                  <a:pt x="4601598" y="2348789"/>
                </a:cubicBezTo>
                <a:cubicBezTo>
                  <a:pt x="4599538" y="2349228"/>
                  <a:pt x="4598399" y="2350455"/>
                  <a:pt x="4598180" y="2352470"/>
                </a:cubicBezTo>
                <a:cubicBezTo>
                  <a:pt x="4598399" y="2353610"/>
                  <a:pt x="4599538" y="2355012"/>
                  <a:pt x="4601598" y="2356677"/>
                </a:cubicBezTo>
                <a:cubicBezTo>
                  <a:pt x="4603657" y="2358342"/>
                  <a:pt x="4605323" y="2359745"/>
                  <a:pt x="4606593" y="2360884"/>
                </a:cubicBezTo>
                <a:lnTo>
                  <a:pt x="4605376" y="2361548"/>
                </a:lnTo>
                <a:lnTo>
                  <a:pt x="4611525" y="2368158"/>
                </a:lnTo>
                <a:cubicBezTo>
                  <a:pt x="4614242" y="2374950"/>
                  <a:pt x="4615644" y="2380297"/>
                  <a:pt x="4615732" y="2384197"/>
                </a:cubicBezTo>
                <a:cubicBezTo>
                  <a:pt x="4615819" y="2385380"/>
                  <a:pt x="4615644" y="2386695"/>
                  <a:pt x="4615206" y="2388141"/>
                </a:cubicBezTo>
                <a:cubicBezTo>
                  <a:pt x="4614768" y="2389587"/>
                  <a:pt x="4613541" y="2390376"/>
                  <a:pt x="4611525" y="2390507"/>
                </a:cubicBezTo>
                <a:cubicBezTo>
                  <a:pt x="4609378" y="2399622"/>
                  <a:pt x="4605784" y="2410314"/>
                  <a:pt x="4600745" y="2422584"/>
                </a:cubicBezTo>
                <a:cubicBezTo>
                  <a:pt x="4595705" y="2434855"/>
                  <a:pt x="4589483" y="2444495"/>
                  <a:pt x="4582077" y="2451507"/>
                </a:cubicBezTo>
                <a:cubicBezTo>
                  <a:pt x="4581814" y="2455450"/>
                  <a:pt x="4580762" y="2458606"/>
                  <a:pt x="4578922" y="2460972"/>
                </a:cubicBezTo>
                <a:cubicBezTo>
                  <a:pt x="4577081" y="2463338"/>
                  <a:pt x="4576029" y="2466494"/>
                  <a:pt x="4575767" y="2470438"/>
                </a:cubicBezTo>
                <a:cubicBezTo>
                  <a:pt x="4572611" y="2477931"/>
                  <a:pt x="4568930" y="2485556"/>
                  <a:pt x="4564723" y="2493312"/>
                </a:cubicBezTo>
                <a:cubicBezTo>
                  <a:pt x="4560517" y="2501069"/>
                  <a:pt x="4555784" y="2508168"/>
                  <a:pt x="4550525" y="2514610"/>
                </a:cubicBezTo>
                <a:cubicBezTo>
                  <a:pt x="4550525" y="2516888"/>
                  <a:pt x="4549999" y="2519167"/>
                  <a:pt x="4548948" y="2521446"/>
                </a:cubicBezTo>
                <a:cubicBezTo>
                  <a:pt x="4547896" y="2523725"/>
                  <a:pt x="4546318" y="2524952"/>
                  <a:pt x="4544215" y="2525127"/>
                </a:cubicBezTo>
                <a:cubicBezTo>
                  <a:pt x="4540271" y="2524426"/>
                  <a:pt x="4538167" y="2521095"/>
                  <a:pt x="4537905" y="2515136"/>
                </a:cubicBezTo>
                <a:cubicBezTo>
                  <a:pt x="4537642" y="2509176"/>
                  <a:pt x="4537642" y="2504794"/>
                  <a:pt x="4537905" y="2501989"/>
                </a:cubicBezTo>
                <a:lnTo>
                  <a:pt x="4521077" y="2508299"/>
                </a:lnTo>
                <a:lnTo>
                  <a:pt x="4518974" y="2529334"/>
                </a:lnTo>
                <a:lnTo>
                  <a:pt x="4500043" y="2567196"/>
                </a:lnTo>
                <a:lnTo>
                  <a:pt x="4497939" y="2567196"/>
                </a:lnTo>
                <a:lnTo>
                  <a:pt x="4481112" y="2605057"/>
                </a:lnTo>
                <a:cubicBezTo>
                  <a:pt x="4479184" y="2606723"/>
                  <a:pt x="4478307" y="2610229"/>
                  <a:pt x="4478482" y="2615575"/>
                </a:cubicBezTo>
                <a:cubicBezTo>
                  <a:pt x="4478658" y="2620921"/>
                  <a:pt x="4478833" y="2624427"/>
                  <a:pt x="4479008" y="2626092"/>
                </a:cubicBezTo>
                <a:cubicBezTo>
                  <a:pt x="4481506" y="2623550"/>
                  <a:pt x="4483873" y="2623901"/>
                  <a:pt x="4486107" y="2627144"/>
                </a:cubicBezTo>
                <a:cubicBezTo>
                  <a:pt x="4488342" y="2630386"/>
                  <a:pt x="4488079" y="2632841"/>
                  <a:pt x="4485319" y="2634506"/>
                </a:cubicBezTo>
                <a:cubicBezTo>
                  <a:pt x="4484135" y="2634418"/>
                  <a:pt x="4482821" y="2634593"/>
                  <a:pt x="4481375" y="2635032"/>
                </a:cubicBezTo>
                <a:cubicBezTo>
                  <a:pt x="4479929" y="2635470"/>
                  <a:pt x="4479140" y="2636697"/>
                  <a:pt x="4479008" y="2638713"/>
                </a:cubicBezTo>
                <a:cubicBezTo>
                  <a:pt x="4479184" y="2640904"/>
                  <a:pt x="4480411" y="2643358"/>
                  <a:pt x="4482689" y="2646075"/>
                </a:cubicBezTo>
                <a:cubicBezTo>
                  <a:pt x="4484968" y="2648791"/>
                  <a:pt x="4487247" y="2651246"/>
                  <a:pt x="4489526" y="2653437"/>
                </a:cubicBezTo>
                <a:cubicBezTo>
                  <a:pt x="4489087" y="2657687"/>
                  <a:pt x="4486809" y="2664436"/>
                  <a:pt x="4482689" y="2673682"/>
                </a:cubicBezTo>
                <a:cubicBezTo>
                  <a:pt x="4478570" y="2682929"/>
                  <a:pt x="4475240" y="2688100"/>
                  <a:pt x="4472698" y="2689195"/>
                </a:cubicBezTo>
                <a:cubicBezTo>
                  <a:pt x="4473005" y="2696338"/>
                  <a:pt x="4472391" y="2700983"/>
                  <a:pt x="4470858" y="2703130"/>
                </a:cubicBezTo>
                <a:cubicBezTo>
                  <a:pt x="4469324" y="2705278"/>
                  <a:pt x="4465029" y="2706242"/>
                  <a:pt x="4457974" y="2706023"/>
                </a:cubicBezTo>
                <a:lnTo>
                  <a:pt x="4457974" y="2729160"/>
                </a:lnTo>
                <a:cubicBezTo>
                  <a:pt x="4452628" y="2726005"/>
                  <a:pt x="4447544" y="2722324"/>
                  <a:pt x="4442724" y="2718117"/>
                </a:cubicBezTo>
                <a:cubicBezTo>
                  <a:pt x="4437904" y="2713910"/>
                  <a:pt x="4433872" y="2709178"/>
                  <a:pt x="4430629" y="2703919"/>
                </a:cubicBezTo>
                <a:cubicBezTo>
                  <a:pt x="4430980" y="2708126"/>
                  <a:pt x="4430279" y="2712333"/>
                  <a:pt x="4428526" y="2716540"/>
                </a:cubicBezTo>
                <a:lnTo>
                  <a:pt x="4441147" y="2737574"/>
                </a:lnTo>
                <a:cubicBezTo>
                  <a:pt x="4438780" y="2745681"/>
                  <a:pt x="4433522" y="2761019"/>
                  <a:pt x="4425371" y="2783587"/>
                </a:cubicBezTo>
                <a:cubicBezTo>
                  <a:pt x="4417220" y="2806155"/>
                  <a:pt x="4407754" y="2818863"/>
                  <a:pt x="4396974" y="2821712"/>
                </a:cubicBezTo>
                <a:cubicBezTo>
                  <a:pt x="4396755" y="2825787"/>
                  <a:pt x="4395090" y="2831834"/>
                  <a:pt x="4391979" y="2839854"/>
                </a:cubicBezTo>
                <a:cubicBezTo>
                  <a:pt x="4388867" y="2847873"/>
                  <a:pt x="4385624" y="2852343"/>
                  <a:pt x="4382250" y="2853263"/>
                </a:cubicBezTo>
                <a:cubicBezTo>
                  <a:pt x="4381242" y="2853000"/>
                  <a:pt x="4380629" y="2851949"/>
                  <a:pt x="4380410" y="2850108"/>
                </a:cubicBezTo>
                <a:cubicBezTo>
                  <a:pt x="4380191" y="2848268"/>
                  <a:pt x="4380103" y="2847216"/>
                  <a:pt x="4380147" y="2846953"/>
                </a:cubicBezTo>
                <a:lnTo>
                  <a:pt x="4371733" y="2844849"/>
                </a:lnTo>
                <a:lnTo>
                  <a:pt x="4365423" y="2853263"/>
                </a:lnTo>
                <a:lnTo>
                  <a:pt x="4380147" y="2867987"/>
                </a:lnTo>
                <a:cubicBezTo>
                  <a:pt x="4379971" y="2879425"/>
                  <a:pt x="4377693" y="2889679"/>
                  <a:pt x="4373311" y="2898750"/>
                </a:cubicBezTo>
                <a:cubicBezTo>
                  <a:pt x="4368928" y="2907821"/>
                  <a:pt x="4363495" y="2916498"/>
                  <a:pt x="4357009" y="2924780"/>
                </a:cubicBezTo>
                <a:cubicBezTo>
                  <a:pt x="4357666" y="2928023"/>
                  <a:pt x="4359507" y="2934158"/>
                  <a:pt x="4362530" y="2943185"/>
                </a:cubicBezTo>
                <a:cubicBezTo>
                  <a:pt x="4365554" y="2952212"/>
                  <a:pt x="4365817" y="2957296"/>
                  <a:pt x="4363319" y="2958435"/>
                </a:cubicBezTo>
                <a:cubicBezTo>
                  <a:pt x="4360208" y="2958347"/>
                  <a:pt x="4357491" y="2957471"/>
                  <a:pt x="4355168" y="2955806"/>
                </a:cubicBezTo>
                <a:cubicBezTo>
                  <a:pt x="4352846" y="2954141"/>
                  <a:pt x="4350655" y="2952212"/>
                  <a:pt x="4348595" y="2950021"/>
                </a:cubicBezTo>
                <a:cubicBezTo>
                  <a:pt x="4348595" y="2957734"/>
                  <a:pt x="4347544" y="2965972"/>
                  <a:pt x="4345440" y="2974737"/>
                </a:cubicBezTo>
                <a:cubicBezTo>
                  <a:pt x="4343337" y="2983501"/>
                  <a:pt x="4340181" y="2990688"/>
                  <a:pt x="4335975" y="2996297"/>
                </a:cubicBezTo>
                <a:lnTo>
                  <a:pt x="4325457" y="2979469"/>
                </a:lnTo>
                <a:lnTo>
                  <a:pt x="4331768" y="2958435"/>
                </a:lnTo>
                <a:cubicBezTo>
                  <a:pt x="4330585" y="2957383"/>
                  <a:pt x="4329270" y="2956332"/>
                  <a:pt x="4327824" y="2955280"/>
                </a:cubicBezTo>
                <a:cubicBezTo>
                  <a:pt x="4326378" y="2954228"/>
                  <a:pt x="4325589" y="2953177"/>
                  <a:pt x="4325457" y="2952125"/>
                </a:cubicBezTo>
                <a:cubicBezTo>
                  <a:pt x="4325939" y="2950109"/>
                  <a:pt x="4328130" y="2948882"/>
                  <a:pt x="4332031" y="2948444"/>
                </a:cubicBezTo>
                <a:cubicBezTo>
                  <a:pt x="4335931" y="2948006"/>
                  <a:pt x="4338648" y="2947830"/>
                  <a:pt x="4340181" y="2947918"/>
                </a:cubicBezTo>
                <a:cubicBezTo>
                  <a:pt x="4340313" y="2941520"/>
                  <a:pt x="4341628" y="2934859"/>
                  <a:pt x="4344125" y="2927935"/>
                </a:cubicBezTo>
                <a:cubicBezTo>
                  <a:pt x="4346623" y="2921011"/>
                  <a:pt x="4349515" y="2914351"/>
                  <a:pt x="4352802" y="2907953"/>
                </a:cubicBezTo>
                <a:cubicBezTo>
                  <a:pt x="4352758" y="2906726"/>
                  <a:pt x="4352320" y="2904973"/>
                  <a:pt x="4351487" y="2902694"/>
                </a:cubicBezTo>
                <a:cubicBezTo>
                  <a:pt x="4350655" y="2900415"/>
                  <a:pt x="4349691" y="2898662"/>
                  <a:pt x="4348595" y="2897435"/>
                </a:cubicBezTo>
                <a:lnTo>
                  <a:pt x="4333871" y="2916366"/>
                </a:lnTo>
                <a:lnTo>
                  <a:pt x="4323354" y="2918470"/>
                </a:lnTo>
                <a:lnTo>
                  <a:pt x="4323354" y="2947918"/>
                </a:lnTo>
                <a:cubicBezTo>
                  <a:pt x="4315860" y="2953965"/>
                  <a:pt x="4309287" y="2962905"/>
                  <a:pt x="4303634" y="2974737"/>
                </a:cubicBezTo>
                <a:cubicBezTo>
                  <a:pt x="4297981" y="2986569"/>
                  <a:pt x="4294037" y="2996560"/>
                  <a:pt x="4291802" y="3004711"/>
                </a:cubicBezTo>
                <a:cubicBezTo>
                  <a:pt x="4291452" y="3008742"/>
                  <a:pt x="4290050" y="3012248"/>
                  <a:pt x="4287596" y="3015228"/>
                </a:cubicBezTo>
                <a:cubicBezTo>
                  <a:pt x="4285141" y="3018208"/>
                  <a:pt x="4283739" y="3021713"/>
                  <a:pt x="4283389" y="3025745"/>
                </a:cubicBezTo>
                <a:lnTo>
                  <a:pt x="4277078" y="3042573"/>
                </a:lnTo>
                <a:lnTo>
                  <a:pt x="4279182" y="3042573"/>
                </a:lnTo>
                <a:cubicBezTo>
                  <a:pt x="4278831" y="3046604"/>
                  <a:pt x="4277429" y="3050110"/>
                  <a:pt x="4274975" y="3053090"/>
                </a:cubicBezTo>
                <a:cubicBezTo>
                  <a:pt x="4272521" y="3056070"/>
                  <a:pt x="4271119" y="3059575"/>
                  <a:pt x="4270768" y="3063607"/>
                </a:cubicBezTo>
                <a:cubicBezTo>
                  <a:pt x="4270943" y="3066894"/>
                  <a:pt x="4270593" y="3069786"/>
                  <a:pt x="4269716" y="3072284"/>
                </a:cubicBezTo>
                <a:cubicBezTo>
                  <a:pt x="4268840" y="3074781"/>
                  <a:pt x="4266386" y="3076096"/>
                  <a:pt x="4262354" y="3076228"/>
                </a:cubicBezTo>
                <a:cubicBezTo>
                  <a:pt x="4262617" y="3082363"/>
                  <a:pt x="4262091" y="3086394"/>
                  <a:pt x="4260777" y="3088322"/>
                </a:cubicBezTo>
                <a:cubicBezTo>
                  <a:pt x="4259462" y="3090250"/>
                  <a:pt x="4255781" y="3091127"/>
                  <a:pt x="4249734" y="3090952"/>
                </a:cubicBezTo>
                <a:lnTo>
                  <a:pt x="4249734" y="3114090"/>
                </a:lnTo>
                <a:lnTo>
                  <a:pt x="4239216" y="3109882"/>
                </a:lnTo>
                <a:lnTo>
                  <a:pt x="4226596" y="3139331"/>
                </a:lnTo>
                <a:lnTo>
                  <a:pt x="4230803" y="3143538"/>
                </a:lnTo>
                <a:lnTo>
                  <a:pt x="4222389" y="3149848"/>
                </a:lnTo>
                <a:lnTo>
                  <a:pt x="4218182" y="3158262"/>
                </a:lnTo>
                <a:lnTo>
                  <a:pt x="4224492" y="3172986"/>
                </a:lnTo>
                <a:lnTo>
                  <a:pt x="4222389" y="3189813"/>
                </a:lnTo>
                <a:cubicBezTo>
                  <a:pt x="4217218" y="3190514"/>
                  <a:pt x="4214413" y="3193319"/>
                  <a:pt x="4213975" y="3198227"/>
                </a:cubicBezTo>
                <a:cubicBezTo>
                  <a:pt x="4213537" y="3203135"/>
                  <a:pt x="4208629" y="3205940"/>
                  <a:pt x="4199251" y="3206641"/>
                </a:cubicBezTo>
                <a:lnTo>
                  <a:pt x="4199251" y="3196123"/>
                </a:lnTo>
                <a:lnTo>
                  <a:pt x="4192941" y="3198227"/>
                </a:lnTo>
                <a:cubicBezTo>
                  <a:pt x="4191626" y="3201207"/>
                  <a:pt x="4189523" y="3206290"/>
                  <a:pt x="4186631" y="3213477"/>
                </a:cubicBezTo>
                <a:cubicBezTo>
                  <a:pt x="4183738" y="3220663"/>
                  <a:pt x="4181635" y="3224695"/>
                  <a:pt x="4180320" y="3225572"/>
                </a:cubicBezTo>
                <a:cubicBezTo>
                  <a:pt x="4179312" y="3225396"/>
                  <a:pt x="4178699" y="3224695"/>
                  <a:pt x="4178480" y="3223468"/>
                </a:cubicBezTo>
                <a:cubicBezTo>
                  <a:pt x="4178261" y="3222241"/>
                  <a:pt x="4178173" y="3221540"/>
                  <a:pt x="4178217" y="3221365"/>
                </a:cubicBezTo>
                <a:cubicBezTo>
                  <a:pt x="4172432" y="3221014"/>
                  <a:pt x="4170329" y="3219086"/>
                  <a:pt x="4171906" y="3215580"/>
                </a:cubicBezTo>
                <a:cubicBezTo>
                  <a:pt x="4173484" y="3212074"/>
                  <a:pt x="4175587" y="3209095"/>
                  <a:pt x="4178217" y="3206641"/>
                </a:cubicBezTo>
                <a:lnTo>
                  <a:pt x="4169803" y="3187710"/>
                </a:lnTo>
                <a:lnTo>
                  <a:pt x="4178217" y="3172986"/>
                </a:lnTo>
                <a:lnTo>
                  <a:pt x="4163493" y="3166675"/>
                </a:lnTo>
                <a:cubicBezTo>
                  <a:pt x="4162879" y="3173731"/>
                  <a:pt x="4160425" y="3180129"/>
                  <a:pt x="4156131" y="3185869"/>
                </a:cubicBezTo>
                <a:cubicBezTo>
                  <a:pt x="4151836" y="3191610"/>
                  <a:pt x="4149382" y="3198534"/>
                  <a:pt x="4148769" y="3206641"/>
                </a:cubicBezTo>
                <a:cubicBezTo>
                  <a:pt x="4142502" y="3215142"/>
                  <a:pt x="4136630" y="3223906"/>
                  <a:pt x="4131152" y="3232934"/>
                </a:cubicBezTo>
                <a:cubicBezTo>
                  <a:pt x="4125675" y="3241961"/>
                  <a:pt x="4120328" y="3250725"/>
                  <a:pt x="4115114" y="3259227"/>
                </a:cubicBezTo>
                <a:cubicBezTo>
                  <a:pt x="4114062" y="3264310"/>
                  <a:pt x="4111959" y="3270971"/>
                  <a:pt x="4108803" y="3279209"/>
                </a:cubicBezTo>
                <a:cubicBezTo>
                  <a:pt x="4105648" y="3287448"/>
                  <a:pt x="4101441" y="3292005"/>
                  <a:pt x="4096183" y="3292882"/>
                </a:cubicBezTo>
                <a:cubicBezTo>
                  <a:pt x="4096446" y="3294503"/>
                  <a:pt x="4097497" y="3297570"/>
                  <a:pt x="4099338" y="3302084"/>
                </a:cubicBezTo>
                <a:cubicBezTo>
                  <a:pt x="4101178" y="3306598"/>
                  <a:pt x="4102230" y="3309139"/>
                  <a:pt x="4102493" y="3309709"/>
                </a:cubicBezTo>
                <a:cubicBezTo>
                  <a:pt x="4103501" y="3309446"/>
                  <a:pt x="4104114" y="3308394"/>
                  <a:pt x="4104334" y="3306554"/>
                </a:cubicBezTo>
                <a:cubicBezTo>
                  <a:pt x="4104553" y="3304713"/>
                  <a:pt x="4104640" y="3303662"/>
                  <a:pt x="4104596" y="3303399"/>
                </a:cubicBezTo>
                <a:cubicBezTo>
                  <a:pt x="4110556" y="3290997"/>
                  <a:pt x="4117568" y="3278990"/>
                  <a:pt x="4125631" y="3267377"/>
                </a:cubicBezTo>
                <a:cubicBezTo>
                  <a:pt x="4133694" y="3255765"/>
                  <a:pt x="4138602" y="3243232"/>
                  <a:pt x="4140355" y="3229778"/>
                </a:cubicBezTo>
                <a:lnTo>
                  <a:pt x="4150872" y="3229778"/>
                </a:lnTo>
                <a:cubicBezTo>
                  <a:pt x="4155692" y="3229559"/>
                  <a:pt x="4161302" y="3229997"/>
                  <a:pt x="4167700" y="3231093"/>
                </a:cubicBezTo>
                <a:cubicBezTo>
                  <a:pt x="4174098" y="3232189"/>
                  <a:pt x="4177603" y="3235256"/>
                  <a:pt x="4178217" y="3240296"/>
                </a:cubicBezTo>
                <a:cubicBezTo>
                  <a:pt x="4177998" y="3249849"/>
                  <a:pt x="4175807" y="3259139"/>
                  <a:pt x="4171644" y="3268166"/>
                </a:cubicBezTo>
                <a:cubicBezTo>
                  <a:pt x="4167480" y="3277193"/>
                  <a:pt x="4162660" y="3285432"/>
                  <a:pt x="4157182" y="3292882"/>
                </a:cubicBezTo>
                <a:cubicBezTo>
                  <a:pt x="4157445" y="3297965"/>
                  <a:pt x="4158497" y="3302522"/>
                  <a:pt x="4160338" y="3306554"/>
                </a:cubicBezTo>
                <a:cubicBezTo>
                  <a:pt x="4162178" y="3310585"/>
                  <a:pt x="4163230" y="3315143"/>
                  <a:pt x="4163493" y="3320226"/>
                </a:cubicBezTo>
                <a:lnTo>
                  <a:pt x="4148769" y="3316019"/>
                </a:lnTo>
                <a:cubicBezTo>
                  <a:pt x="4148856" y="3322505"/>
                  <a:pt x="4148155" y="3329516"/>
                  <a:pt x="4146665" y="3337054"/>
                </a:cubicBezTo>
                <a:cubicBezTo>
                  <a:pt x="4145175" y="3344591"/>
                  <a:pt x="4142371" y="3351603"/>
                  <a:pt x="4138251" y="3358088"/>
                </a:cubicBezTo>
                <a:lnTo>
                  <a:pt x="4127734" y="3343364"/>
                </a:lnTo>
                <a:lnTo>
                  <a:pt x="4134045" y="3324433"/>
                </a:lnTo>
                <a:cubicBezTo>
                  <a:pt x="4132861" y="3323381"/>
                  <a:pt x="4131547" y="3322330"/>
                  <a:pt x="4130101" y="3321278"/>
                </a:cubicBezTo>
                <a:cubicBezTo>
                  <a:pt x="4128655" y="3320226"/>
                  <a:pt x="4127866" y="3319175"/>
                  <a:pt x="4127734" y="3318123"/>
                </a:cubicBezTo>
                <a:cubicBezTo>
                  <a:pt x="4128129" y="3316107"/>
                  <a:pt x="4129969" y="3314880"/>
                  <a:pt x="4133256" y="3314442"/>
                </a:cubicBezTo>
                <a:cubicBezTo>
                  <a:pt x="4136542" y="3314004"/>
                  <a:pt x="4138909" y="3313828"/>
                  <a:pt x="4140355" y="3313916"/>
                </a:cubicBezTo>
                <a:lnTo>
                  <a:pt x="4152976" y="3278157"/>
                </a:lnTo>
                <a:lnTo>
                  <a:pt x="4150872" y="3269744"/>
                </a:lnTo>
                <a:lnTo>
                  <a:pt x="4142458" y="3259227"/>
                </a:lnTo>
                <a:lnTo>
                  <a:pt x="4131941" y="3269744"/>
                </a:lnTo>
                <a:lnTo>
                  <a:pt x="4125631" y="3313916"/>
                </a:lnTo>
                <a:cubicBezTo>
                  <a:pt x="4119145" y="3319788"/>
                  <a:pt x="4113186" y="3328027"/>
                  <a:pt x="4107752" y="3338631"/>
                </a:cubicBezTo>
                <a:cubicBezTo>
                  <a:pt x="4102318" y="3349236"/>
                  <a:pt x="4098461" y="3358526"/>
                  <a:pt x="4096183" y="3366502"/>
                </a:cubicBezTo>
                <a:cubicBezTo>
                  <a:pt x="4095920" y="3373776"/>
                  <a:pt x="4094342" y="3380788"/>
                  <a:pt x="4091450" y="3387536"/>
                </a:cubicBezTo>
                <a:cubicBezTo>
                  <a:pt x="4088558" y="3394285"/>
                  <a:pt x="4085928" y="3401296"/>
                  <a:pt x="4083562" y="3408571"/>
                </a:cubicBezTo>
                <a:cubicBezTo>
                  <a:pt x="4073395" y="3417335"/>
                  <a:pt x="4064281" y="3427151"/>
                  <a:pt x="4056217" y="3438019"/>
                </a:cubicBezTo>
                <a:lnTo>
                  <a:pt x="4041493" y="3480087"/>
                </a:lnTo>
                <a:cubicBezTo>
                  <a:pt x="4040223" y="3480000"/>
                  <a:pt x="4038557" y="3480175"/>
                  <a:pt x="4036498" y="3480613"/>
                </a:cubicBezTo>
                <a:cubicBezTo>
                  <a:pt x="4034438" y="3481052"/>
                  <a:pt x="4033299" y="3482279"/>
                  <a:pt x="4033080" y="3484294"/>
                </a:cubicBezTo>
                <a:cubicBezTo>
                  <a:pt x="4033299" y="3485434"/>
                  <a:pt x="4034438" y="3486836"/>
                  <a:pt x="4036498" y="3488501"/>
                </a:cubicBezTo>
                <a:cubicBezTo>
                  <a:pt x="4038557" y="3490166"/>
                  <a:pt x="4040223" y="3491569"/>
                  <a:pt x="4041493" y="3492708"/>
                </a:cubicBezTo>
                <a:lnTo>
                  <a:pt x="4018356" y="3505329"/>
                </a:lnTo>
                <a:lnTo>
                  <a:pt x="4003631" y="3505329"/>
                </a:lnTo>
                <a:cubicBezTo>
                  <a:pt x="4004070" y="3497528"/>
                  <a:pt x="4005297" y="3489991"/>
                  <a:pt x="4007312" y="3482717"/>
                </a:cubicBezTo>
                <a:cubicBezTo>
                  <a:pt x="4009328" y="3475442"/>
                  <a:pt x="4009504" y="3464750"/>
                  <a:pt x="4007838" y="3450639"/>
                </a:cubicBezTo>
                <a:cubicBezTo>
                  <a:pt x="4003369" y="3456774"/>
                  <a:pt x="3999162" y="3462909"/>
                  <a:pt x="3995218" y="3469044"/>
                </a:cubicBezTo>
                <a:cubicBezTo>
                  <a:pt x="3991274" y="3475179"/>
                  <a:pt x="3989170" y="3482366"/>
                  <a:pt x="3988907" y="3490605"/>
                </a:cubicBezTo>
                <a:cubicBezTo>
                  <a:pt x="3978741" y="3498668"/>
                  <a:pt x="3969626" y="3507783"/>
                  <a:pt x="3961563" y="3517950"/>
                </a:cubicBezTo>
                <a:cubicBezTo>
                  <a:pt x="3949862" y="3519001"/>
                  <a:pt x="3945393" y="3523208"/>
                  <a:pt x="3948153" y="3530570"/>
                </a:cubicBezTo>
                <a:cubicBezTo>
                  <a:pt x="3950914" y="3537932"/>
                  <a:pt x="3949074" y="3542139"/>
                  <a:pt x="3942632" y="3543191"/>
                </a:cubicBezTo>
                <a:lnTo>
                  <a:pt x="3934218" y="3543191"/>
                </a:lnTo>
                <a:cubicBezTo>
                  <a:pt x="3933867" y="3549107"/>
                  <a:pt x="3932465" y="3553576"/>
                  <a:pt x="3930011" y="3556600"/>
                </a:cubicBezTo>
                <a:cubicBezTo>
                  <a:pt x="3927557" y="3559624"/>
                  <a:pt x="3926155" y="3563568"/>
                  <a:pt x="3925804" y="3568432"/>
                </a:cubicBezTo>
                <a:lnTo>
                  <a:pt x="3911080" y="3581053"/>
                </a:lnTo>
                <a:lnTo>
                  <a:pt x="3902666" y="3564225"/>
                </a:lnTo>
                <a:cubicBezTo>
                  <a:pt x="3898460" y="3564225"/>
                  <a:pt x="3896356" y="3562122"/>
                  <a:pt x="3896356" y="3557915"/>
                </a:cubicBezTo>
                <a:cubicBezTo>
                  <a:pt x="3896970" y="3549632"/>
                  <a:pt x="3899424" y="3541482"/>
                  <a:pt x="3903718" y="3533462"/>
                </a:cubicBezTo>
                <a:cubicBezTo>
                  <a:pt x="3908013" y="3525443"/>
                  <a:pt x="3910467" y="3516766"/>
                  <a:pt x="3911080" y="3507432"/>
                </a:cubicBezTo>
                <a:cubicBezTo>
                  <a:pt x="3911124" y="3507257"/>
                  <a:pt x="3911036" y="3506556"/>
                  <a:pt x="3910817" y="3505329"/>
                </a:cubicBezTo>
                <a:cubicBezTo>
                  <a:pt x="3910598" y="3504102"/>
                  <a:pt x="3909985" y="3503401"/>
                  <a:pt x="3908977" y="3503225"/>
                </a:cubicBezTo>
                <a:cubicBezTo>
                  <a:pt x="3907837" y="3503707"/>
                  <a:pt x="3906435" y="3505899"/>
                  <a:pt x="3904770" y="3509799"/>
                </a:cubicBezTo>
                <a:cubicBezTo>
                  <a:pt x="3903105" y="3513699"/>
                  <a:pt x="3901702" y="3516416"/>
                  <a:pt x="3900563" y="3517950"/>
                </a:cubicBezTo>
                <a:cubicBezTo>
                  <a:pt x="3898109" y="3520053"/>
                  <a:pt x="3896707" y="3522156"/>
                  <a:pt x="3896356" y="3524260"/>
                </a:cubicBezTo>
                <a:cubicBezTo>
                  <a:pt x="3896619" y="3527546"/>
                  <a:pt x="3896619" y="3530439"/>
                  <a:pt x="3896356" y="3532936"/>
                </a:cubicBezTo>
                <a:cubicBezTo>
                  <a:pt x="3896093" y="3535434"/>
                  <a:pt x="3893990" y="3536749"/>
                  <a:pt x="3890046" y="3536880"/>
                </a:cubicBezTo>
                <a:lnTo>
                  <a:pt x="3881632" y="3541087"/>
                </a:lnTo>
                <a:lnTo>
                  <a:pt x="3860598" y="3543191"/>
                </a:lnTo>
                <a:lnTo>
                  <a:pt x="3854287" y="3560018"/>
                </a:lnTo>
                <a:cubicBezTo>
                  <a:pt x="3851088" y="3561201"/>
                  <a:pt x="3848021" y="3563042"/>
                  <a:pt x="3845085" y="3565540"/>
                </a:cubicBezTo>
                <a:cubicBezTo>
                  <a:pt x="3842149" y="3568037"/>
                  <a:pt x="3839607" y="3570404"/>
                  <a:pt x="3837460" y="3572639"/>
                </a:cubicBezTo>
                <a:cubicBezTo>
                  <a:pt x="3835181" y="3572595"/>
                  <a:pt x="3832902" y="3573208"/>
                  <a:pt x="3830624" y="3574479"/>
                </a:cubicBezTo>
                <a:cubicBezTo>
                  <a:pt x="3828345" y="3575750"/>
                  <a:pt x="3827118" y="3577941"/>
                  <a:pt x="3826943" y="3581053"/>
                </a:cubicBezTo>
                <a:lnTo>
                  <a:pt x="3829046" y="3589466"/>
                </a:lnTo>
                <a:lnTo>
                  <a:pt x="3810115" y="3589466"/>
                </a:lnTo>
                <a:cubicBezTo>
                  <a:pt x="3810948" y="3585391"/>
                  <a:pt x="3812964" y="3579343"/>
                  <a:pt x="3816163" y="3571324"/>
                </a:cubicBezTo>
                <a:cubicBezTo>
                  <a:pt x="3819362" y="3563305"/>
                  <a:pt x="3818748" y="3558835"/>
                  <a:pt x="3814322" y="3557915"/>
                </a:cubicBezTo>
                <a:cubicBezTo>
                  <a:pt x="3812175" y="3558046"/>
                  <a:pt x="3810159" y="3558835"/>
                  <a:pt x="3808275" y="3560281"/>
                </a:cubicBezTo>
                <a:cubicBezTo>
                  <a:pt x="3806390" y="3561727"/>
                  <a:pt x="3804900" y="3563042"/>
                  <a:pt x="3803805" y="3564225"/>
                </a:cubicBezTo>
                <a:lnTo>
                  <a:pt x="3799598" y="3589466"/>
                </a:lnTo>
                <a:lnTo>
                  <a:pt x="3789081" y="3604190"/>
                </a:lnTo>
                <a:cubicBezTo>
                  <a:pt x="3789081" y="3610413"/>
                  <a:pt x="3788029" y="3615847"/>
                  <a:pt x="3785926" y="3620492"/>
                </a:cubicBezTo>
                <a:cubicBezTo>
                  <a:pt x="3783822" y="3625137"/>
                  <a:pt x="3780667" y="3629519"/>
                  <a:pt x="3776460" y="3633638"/>
                </a:cubicBezTo>
                <a:lnTo>
                  <a:pt x="3776460" y="3650466"/>
                </a:lnTo>
                <a:cubicBezTo>
                  <a:pt x="3770500" y="3657127"/>
                  <a:pt x="3767696" y="3664839"/>
                  <a:pt x="3768046" y="3673604"/>
                </a:cubicBezTo>
                <a:cubicBezTo>
                  <a:pt x="3764672" y="3672596"/>
                  <a:pt x="3761429" y="3673034"/>
                  <a:pt x="3758318" y="3674918"/>
                </a:cubicBezTo>
                <a:cubicBezTo>
                  <a:pt x="3755207" y="3676803"/>
                  <a:pt x="3753541" y="3679870"/>
                  <a:pt x="3753322" y="3684121"/>
                </a:cubicBezTo>
                <a:lnTo>
                  <a:pt x="3740702" y="3703052"/>
                </a:lnTo>
                <a:lnTo>
                  <a:pt x="3723874" y="3696742"/>
                </a:lnTo>
                <a:cubicBezTo>
                  <a:pt x="3726635" y="3689905"/>
                  <a:pt x="3728476" y="3682017"/>
                  <a:pt x="3729396" y="3673078"/>
                </a:cubicBezTo>
                <a:cubicBezTo>
                  <a:pt x="3730316" y="3664138"/>
                  <a:pt x="3732682" y="3657302"/>
                  <a:pt x="3736495" y="3652570"/>
                </a:cubicBezTo>
                <a:cubicBezTo>
                  <a:pt x="3736144" y="3645909"/>
                  <a:pt x="3738949" y="3642403"/>
                  <a:pt x="3744909" y="3642052"/>
                </a:cubicBezTo>
                <a:cubicBezTo>
                  <a:pt x="3749466" y="3642359"/>
                  <a:pt x="3755075" y="3642271"/>
                  <a:pt x="3761736" y="3641789"/>
                </a:cubicBezTo>
                <a:cubicBezTo>
                  <a:pt x="3768397" y="3641307"/>
                  <a:pt x="3767696" y="3638590"/>
                  <a:pt x="3759633" y="3633638"/>
                </a:cubicBezTo>
                <a:lnTo>
                  <a:pt x="3768046" y="3612604"/>
                </a:lnTo>
                <a:lnTo>
                  <a:pt x="3759633" y="3612604"/>
                </a:lnTo>
                <a:lnTo>
                  <a:pt x="3768046" y="3602087"/>
                </a:lnTo>
                <a:lnTo>
                  <a:pt x="3768046" y="3581053"/>
                </a:lnTo>
                <a:lnTo>
                  <a:pt x="3782771" y="3570535"/>
                </a:lnTo>
                <a:lnTo>
                  <a:pt x="3782771" y="3551604"/>
                </a:lnTo>
                <a:cubicBezTo>
                  <a:pt x="3786627" y="3544944"/>
                  <a:pt x="3791535" y="3539334"/>
                  <a:pt x="3797495" y="3534777"/>
                </a:cubicBezTo>
                <a:lnTo>
                  <a:pt x="3803805" y="3517950"/>
                </a:lnTo>
                <a:cubicBezTo>
                  <a:pt x="3797232" y="3516284"/>
                  <a:pt x="3795128" y="3509097"/>
                  <a:pt x="3797495" y="3496389"/>
                </a:cubicBezTo>
                <a:cubicBezTo>
                  <a:pt x="3799861" y="3483681"/>
                  <a:pt x="3801964" y="3475442"/>
                  <a:pt x="3803805" y="3471674"/>
                </a:cubicBezTo>
                <a:cubicBezTo>
                  <a:pt x="3807749" y="3470710"/>
                  <a:pt x="3809852" y="3466328"/>
                  <a:pt x="3810115" y="3458527"/>
                </a:cubicBezTo>
                <a:cubicBezTo>
                  <a:pt x="3810378" y="3450727"/>
                  <a:pt x="3810378" y="3445293"/>
                  <a:pt x="3810115" y="3442226"/>
                </a:cubicBezTo>
                <a:cubicBezTo>
                  <a:pt x="3813227" y="3440999"/>
                  <a:pt x="3815418" y="3438720"/>
                  <a:pt x="3816688" y="3435389"/>
                </a:cubicBezTo>
                <a:cubicBezTo>
                  <a:pt x="3817959" y="3432059"/>
                  <a:pt x="3818573" y="3428729"/>
                  <a:pt x="3818529" y="3425398"/>
                </a:cubicBezTo>
                <a:cubicBezTo>
                  <a:pt x="3818178" y="3421454"/>
                  <a:pt x="3816776" y="3418299"/>
                  <a:pt x="3814322" y="3415933"/>
                </a:cubicBezTo>
                <a:cubicBezTo>
                  <a:pt x="3811868" y="3413566"/>
                  <a:pt x="3810466" y="3410411"/>
                  <a:pt x="3810115" y="3406467"/>
                </a:cubicBezTo>
                <a:cubicBezTo>
                  <a:pt x="3802008" y="3408045"/>
                  <a:pt x="3798240" y="3414355"/>
                  <a:pt x="3798809" y="3425398"/>
                </a:cubicBezTo>
                <a:cubicBezTo>
                  <a:pt x="3799379" y="3436441"/>
                  <a:pt x="3796136" y="3442752"/>
                  <a:pt x="3789081" y="3444329"/>
                </a:cubicBezTo>
                <a:cubicBezTo>
                  <a:pt x="3788862" y="3450771"/>
                  <a:pt x="3786671" y="3456818"/>
                  <a:pt x="3782508" y="3462471"/>
                </a:cubicBezTo>
                <a:cubicBezTo>
                  <a:pt x="3778345" y="3468124"/>
                  <a:pt x="3773524" y="3472594"/>
                  <a:pt x="3768046" y="3475881"/>
                </a:cubicBezTo>
                <a:lnTo>
                  <a:pt x="3768046" y="3503225"/>
                </a:lnTo>
                <a:cubicBezTo>
                  <a:pt x="3749598" y="3512121"/>
                  <a:pt x="3738642" y="3522200"/>
                  <a:pt x="3735180" y="3533462"/>
                </a:cubicBezTo>
                <a:cubicBezTo>
                  <a:pt x="3731718" y="3544724"/>
                  <a:pt x="3726547" y="3560588"/>
                  <a:pt x="3719667" y="3581053"/>
                </a:cubicBezTo>
                <a:cubicBezTo>
                  <a:pt x="3712568" y="3581666"/>
                  <a:pt x="3706258" y="3584120"/>
                  <a:pt x="3700736" y="3588414"/>
                </a:cubicBezTo>
                <a:cubicBezTo>
                  <a:pt x="3695215" y="3592709"/>
                  <a:pt x="3688905" y="3595163"/>
                  <a:pt x="3681806" y="3595776"/>
                </a:cubicBezTo>
                <a:lnTo>
                  <a:pt x="3681806" y="3618914"/>
                </a:lnTo>
                <a:lnTo>
                  <a:pt x="3675495" y="3618914"/>
                </a:lnTo>
                <a:cubicBezTo>
                  <a:pt x="3671464" y="3618914"/>
                  <a:pt x="3669010" y="3617863"/>
                  <a:pt x="3668133" y="3615759"/>
                </a:cubicBezTo>
                <a:cubicBezTo>
                  <a:pt x="3667257" y="3613656"/>
                  <a:pt x="3666906" y="3610501"/>
                  <a:pt x="3667081" y="3606294"/>
                </a:cubicBezTo>
                <a:lnTo>
                  <a:pt x="3673392" y="3589466"/>
                </a:lnTo>
                <a:cubicBezTo>
                  <a:pt x="3673260" y="3587932"/>
                  <a:pt x="3672472" y="3585215"/>
                  <a:pt x="3671025" y="3581315"/>
                </a:cubicBezTo>
                <a:cubicBezTo>
                  <a:pt x="3669579" y="3577415"/>
                  <a:pt x="3668265" y="3575224"/>
                  <a:pt x="3667081" y="3574742"/>
                </a:cubicBezTo>
                <a:lnTo>
                  <a:pt x="3667081" y="3581053"/>
                </a:lnTo>
                <a:cubicBezTo>
                  <a:pt x="3662261" y="3584470"/>
                  <a:pt x="3656652" y="3589203"/>
                  <a:pt x="3650254" y="3595251"/>
                </a:cubicBezTo>
                <a:cubicBezTo>
                  <a:pt x="3643856" y="3601298"/>
                  <a:pt x="3640350" y="3607082"/>
                  <a:pt x="3639737" y="3612604"/>
                </a:cubicBezTo>
                <a:cubicBezTo>
                  <a:pt x="3636625" y="3614883"/>
                  <a:pt x="3634434" y="3618213"/>
                  <a:pt x="3633164" y="3622595"/>
                </a:cubicBezTo>
                <a:cubicBezTo>
                  <a:pt x="3631893" y="3626977"/>
                  <a:pt x="3631279" y="3631360"/>
                  <a:pt x="3631323" y="3635742"/>
                </a:cubicBezTo>
                <a:lnTo>
                  <a:pt x="3616599" y="3644156"/>
                </a:lnTo>
                <a:cubicBezTo>
                  <a:pt x="3616643" y="3647530"/>
                  <a:pt x="3616029" y="3651299"/>
                  <a:pt x="3614758" y="3655461"/>
                </a:cubicBezTo>
                <a:cubicBezTo>
                  <a:pt x="3613488" y="3659625"/>
                  <a:pt x="3611297" y="3662867"/>
                  <a:pt x="3608185" y="3665190"/>
                </a:cubicBezTo>
                <a:lnTo>
                  <a:pt x="3608185" y="3682017"/>
                </a:lnTo>
                <a:lnTo>
                  <a:pt x="3599771" y="3688328"/>
                </a:lnTo>
                <a:cubicBezTo>
                  <a:pt x="3599552" y="3694726"/>
                  <a:pt x="3597361" y="3700861"/>
                  <a:pt x="3593198" y="3706733"/>
                </a:cubicBezTo>
                <a:cubicBezTo>
                  <a:pt x="3589035" y="3712605"/>
                  <a:pt x="3584215" y="3717688"/>
                  <a:pt x="3578737" y="3721983"/>
                </a:cubicBezTo>
                <a:cubicBezTo>
                  <a:pt x="3574443" y="3728688"/>
                  <a:pt x="3569359" y="3736313"/>
                  <a:pt x="3563487" y="3744858"/>
                </a:cubicBezTo>
                <a:cubicBezTo>
                  <a:pt x="3557615" y="3753403"/>
                  <a:pt x="3551480" y="3760502"/>
                  <a:pt x="3545082" y="3766155"/>
                </a:cubicBezTo>
                <a:cubicBezTo>
                  <a:pt x="3545214" y="3769442"/>
                  <a:pt x="3544951" y="3772860"/>
                  <a:pt x="3544293" y="3776409"/>
                </a:cubicBezTo>
                <a:cubicBezTo>
                  <a:pt x="3543636" y="3779959"/>
                  <a:pt x="3541795" y="3782851"/>
                  <a:pt x="3538772" y="3785086"/>
                </a:cubicBezTo>
                <a:cubicBezTo>
                  <a:pt x="3538597" y="3791571"/>
                  <a:pt x="3536844" y="3798057"/>
                  <a:pt x="3533513" y="3804543"/>
                </a:cubicBezTo>
                <a:cubicBezTo>
                  <a:pt x="3530183" y="3811028"/>
                  <a:pt x="3526326" y="3816462"/>
                  <a:pt x="3521944" y="3820844"/>
                </a:cubicBezTo>
                <a:cubicBezTo>
                  <a:pt x="3521944" y="3823036"/>
                  <a:pt x="3521418" y="3824964"/>
                  <a:pt x="3520367" y="3826629"/>
                </a:cubicBezTo>
                <a:cubicBezTo>
                  <a:pt x="3519315" y="3828294"/>
                  <a:pt x="3517737" y="3829171"/>
                  <a:pt x="3515634" y="3829258"/>
                </a:cubicBezTo>
                <a:lnTo>
                  <a:pt x="3509324" y="3827155"/>
                </a:lnTo>
                <a:lnTo>
                  <a:pt x="3515634" y="3806120"/>
                </a:lnTo>
                <a:cubicBezTo>
                  <a:pt x="3517737" y="3803886"/>
                  <a:pt x="3519315" y="3800993"/>
                  <a:pt x="3520367" y="3797444"/>
                </a:cubicBezTo>
                <a:cubicBezTo>
                  <a:pt x="3521418" y="3793894"/>
                  <a:pt x="3521944" y="3790476"/>
                  <a:pt x="3521944" y="3787189"/>
                </a:cubicBezTo>
                <a:lnTo>
                  <a:pt x="3530358" y="3768258"/>
                </a:lnTo>
                <a:cubicBezTo>
                  <a:pt x="3529920" y="3763526"/>
                  <a:pt x="3529745" y="3758267"/>
                  <a:pt x="3529832" y="3752483"/>
                </a:cubicBezTo>
                <a:cubicBezTo>
                  <a:pt x="3529920" y="3746698"/>
                  <a:pt x="3532900" y="3743543"/>
                  <a:pt x="3538772" y="3743017"/>
                </a:cubicBezTo>
                <a:cubicBezTo>
                  <a:pt x="3539473" y="3722509"/>
                  <a:pt x="3545433" y="3698319"/>
                  <a:pt x="3556651" y="3670449"/>
                </a:cubicBezTo>
                <a:cubicBezTo>
                  <a:pt x="3567869" y="3642578"/>
                  <a:pt x="3580139" y="3620492"/>
                  <a:pt x="3593461" y="3604190"/>
                </a:cubicBezTo>
                <a:cubicBezTo>
                  <a:pt x="3593724" y="3597003"/>
                  <a:pt x="3594776" y="3590343"/>
                  <a:pt x="3596616" y="3584208"/>
                </a:cubicBezTo>
                <a:cubicBezTo>
                  <a:pt x="3598457" y="3578073"/>
                  <a:pt x="3599509" y="3571412"/>
                  <a:pt x="3599771" y="3564225"/>
                </a:cubicBezTo>
                <a:cubicBezTo>
                  <a:pt x="3602883" y="3564094"/>
                  <a:pt x="3605074" y="3562779"/>
                  <a:pt x="3606345" y="3560281"/>
                </a:cubicBezTo>
                <a:cubicBezTo>
                  <a:pt x="3607616" y="3557783"/>
                  <a:pt x="3608229" y="3554891"/>
                  <a:pt x="3608185" y="3551604"/>
                </a:cubicBezTo>
                <a:cubicBezTo>
                  <a:pt x="3608536" y="3543059"/>
                  <a:pt x="3609938" y="3538063"/>
                  <a:pt x="3612392" y="3536617"/>
                </a:cubicBezTo>
                <a:cubicBezTo>
                  <a:pt x="3614846" y="3535171"/>
                  <a:pt x="3616248" y="3531753"/>
                  <a:pt x="3616599" y="3526363"/>
                </a:cubicBezTo>
                <a:lnTo>
                  <a:pt x="3627116" y="3505329"/>
                </a:lnTo>
                <a:cubicBezTo>
                  <a:pt x="3630227" y="3504189"/>
                  <a:pt x="3632419" y="3502261"/>
                  <a:pt x="3633689" y="3499544"/>
                </a:cubicBezTo>
                <a:cubicBezTo>
                  <a:pt x="3634960" y="3496827"/>
                  <a:pt x="3635574" y="3493848"/>
                  <a:pt x="3635530" y="3490605"/>
                </a:cubicBezTo>
                <a:lnTo>
                  <a:pt x="3633426" y="3480087"/>
                </a:lnTo>
                <a:lnTo>
                  <a:pt x="3652357" y="3414881"/>
                </a:lnTo>
                <a:lnTo>
                  <a:pt x="3660771" y="3408571"/>
                </a:lnTo>
                <a:lnTo>
                  <a:pt x="3667081" y="3398054"/>
                </a:lnTo>
                <a:cubicBezTo>
                  <a:pt x="3667081" y="3394679"/>
                  <a:pt x="3667607" y="3390910"/>
                  <a:pt x="3668659" y="3386748"/>
                </a:cubicBezTo>
                <a:cubicBezTo>
                  <a:pt x="3669711" y="3382584"/>
                  <a:pt x="3671288" y="3379342"/>
                  <a:pt x="3673392" y="3377019"/>
                </a:cubicBezTo>
                <a:cubicBezTo>
                  <a:pt x="3672165" y="3373207"/>
                  <a:pt x="3671989" y="3368211"/>
                  <a:pt x="3672866" y="3362032"/>
                </a:cubicBezTo>
                <a:cubicBezTo>
                  <a:pt x="3673742" y="3355853"/>
                  <a:pt x="3676722" y="3352435"/>
                  <a:pt x="3681806" y="3351778"/>
                </a:cubicBezTo>
                <a:cubicBezTo>
                  <a:pt x="3682550" y="3345993"/>
                  <a:pt x="3686319" y="3336528"/>
                  <a:pt x="3693112" y="3323381"/>
                </a:cubicBezTo>
                <a:cubicBezTo>
                  <a:pt x="3699904" y="3310235"/>
                  <a:pt x="3705250" y="3302873"/>
                  <a:pt x="3709150" y="3301295"/>
                </a:cubicBezTo>
                <a:lnTo>
                  <a:pt x="3715461" y="3286571"/>
                </a:lnTo>
                <a:cubicBezTo>
                  <a:pt x="3716074" y="3273425"/>
                  <a:pt x="3718528" y="3261856"/>
                  <a:pt x="3722823" y="3251865"/>
                </a:cubicBezTo>
                <a:cubicBezTo>
                  <a:pt x="3727117" y="3241873"/>
                  <a:pt x="3729571" y="3230304"/>
                  <a:pt x="3730185" y="3217158"/>
                </a:cubicBezTo>
                <a:lnTo>
                  <a:pt x="3736495" y="3208744"/>
                </a:lnTo>
                <a:cubicBezTo>
                  <a:pt x="3737459" y="3200944"/>
                  <a:pt x="3741315" y="3191829"/>
                  <a:pt x="3748064" y="3181399"/>
                </a:cubicBezTo>
                <a:cubicBezTo>
                  <a:pt x="3754812" y="3170970"/>
                  <a:pt x="3758669" y="3161855"/>
                  <a:pt x="3759633" y="3154055"/>
                </a:cubicBezTo>
                <a:cubicBezTo>
                  <a:pt x="3765855" y="3150111"/>
                  <a:pt x="3768660" y="3143800"/>
                  <a:pt x="3768046" y="3135124"/>
                </a:cubicBezTo>
                <a:cubicBezTo>
                  <a:pt x="3767433" y="3126447"/>
                  <a:pt x="3770238" y="3120137"/>
                  <a:pt x="3776460" y="3116193"/>
                </a:cubicBezTo>
                <a:cubicBezTo>
                  <a:pt x="3777731" y="3109532"/>
                  <a:pt x="3783077" y="3092880"/>
                  <a:pt x="3792499" y="3066236"/>
                </a:cubicBezTo>
                <a:cubicBezTo>
                  <a:pt x="3797210" y="3052915"/>
                  <a:pt x="3801033" y="3042354"/>
                  <a:pt x="3803969" y="3034553"/>
                </a:cubicBezTo>
                <a:lnTo>
                  <a:pt x="3805724" y="3030238"/>
                </a:lnTo>
                <a:lnTo>
                  <a:pt x="3799614" y="3030238"/>
                </a:lnTo>
                <a:cubicBezTo>
                  <a:pt x="3799263" y="3036154"/>
                  <a:pt x="3797861" y="3040623"/>
                  <a:pt x="3795407" y="3043647"/>
                </a:cubicBezTo>
                <a:cubicBezTo>
                  <a:pt x="3792953" y="3046671"/>
                  <a:pt x="3791551" y="3050615"/>
                  <a:pt x="3791200" y="3055479"/>
                </a:cubicBezTo>
                <a:lnTo>
                  <a:pt x="3776476" y="3068100"/>
                </a:lnTo>
                <a:lnTo>
                  <a:pt x="3768062" y="3051272"/>
                </a:lnTo>
                <a:cubicBezTo>
                  <a:pt x="3763856" y="3051272"/>
                  <a:pt x="3761752" y="3049169"/>
                  <a:pt x="3761752" y="3044962"/>
                </a:cubicBezTo>
                <a:cubicBezTo>
                  <a:pt x="3762366" y="3036679"/>
                  <a:pt x="3764820" y="3028529"/>
                  <a:pt x="3769114" y="3020509"/>
                </a:cubicBezTo>
                <a:cubicBezTo>
                  <a:pt x="3773409" y="3012490"/>
                  <a:pt x="3775863" y="3003813"/>
                  <a:pt x="3776476" y="2994479"/>
                </a:cubicBezTo>
                <a:cubicBezTo>
                  <a:pt x="3776520" y="2994304"/>
                  <a:pt x="3776432" y="2993603"/>
                  <a:pt x="3776213" y="2992376"/>
                </a:cubicBezTo>
                <a:cubicBezTo>
                  <a:pt x="3775994" y="2991149"/>
                  <a:pt x="3775381" y="2990448"/>
                  <a:pt x="3774373" y="2990272"/>
                </a:cubicBezTo>
                <a:cubicBezTo>
                  <a:pt x="3773233" y="2990754"/>
                  <a:pt x="3771831" y="2992946"/>
                  <a:pt x="3770166" y="2996846"/>
                </a:cubicBezTo>
                <a:cubicBezTo>
                  <a:pt x="3768501" y="3000746"/>
                  <a:pt x="3767098" y="3003463"/>
                  <a:pt x="3765959" y="3004997"/>
                </a:cubicBezTo>
                <a:cubicBezTo>
                  <a:pt x="3763505" y="3007100"/>
                  <a:pt x="3762103" y="3009203"/>
                  <a:pt x="3761752" y="3011307"/>
                </a:cubicBezTo>
                <a:cubicBezTo>
                  <a:pt x="3762015" y="3014593"/>
                  <a:pt x="3762015" y="3017486"/>
                  <a:pt x="3761752" y="3019983"/>
                </a:cubicBezTo>
                <a:cubicBezTo>
                  <a:pt x="3761489" y="3022481"/>
                  <a:pt x="3759386" y="3023796"/>
                  <a:pt x="3755442" y="3023927"/>
                </a:cubicBezTo>
                <a:lnTo>
                  <a:pt x="3747028" y="3028134"/>
                </a:lnTo>
                <a:lnTo>
                  <a:pt x="3725994" y="3030238"/>
                </a:lnTo>
                <a:lnTo>
                  <a:pt x="3719683" y="3047065"/>
                </a:lnTo>
                <a:cubicBezTo>
                  <a:pt x="3716484" y="3048248"/>
                  <a:pt x="3713417" y="3050089"/>
                  <a:pt x="3710481" y="3052587"/>
                </a:cubicBezTo>
                <a:cubicBezTo>
                  <a:pt x="3707545" y="3055084"/>
                  <a:pt x="3705003" y="3057451"/>
                  <a:pt x="3702856" y="3059686"/>
                </a:cubicBezTo>
                <a:cubicBezTo>
                  <a:pt x="3700577" y="3059642"/>
                  <a:pt x="3698298" y="3060255"/>
                  <a:pt x="3696020" y="3061526"/>
                </a:cubicBezTo>
                <a:cubicBezTo>
                  <a:pt x="3693741" y="3062797"/>
                  <a:pt x="3692514" y="3064988"/>
                  <a:pt x="3692339" y="3068100"/>
                </a:cubicBezTo>
                <a:lnTo>
                  <a:pt x="3694442" y="3076513"/>
                </a:lnTo>
                <a:lnTo>
                  <a:pt x="3675511" y="3076513"/>
                </a:lnTo>
                <a:cubicBezTo>
                  <a:pt x="3676344" y="3072438"/>
                  <a:pt x="3678360" y="3066390"/>
                  <a:pt x="3681559" y="3058371"/>
                </a:cubicBezTo>
                <a:cubicBezTo>
                  <a:pt x="3684758" y="3050352"/>
                  <a:pt x="3684144" y="3045882"/>
                  <a:pt x="3679718" y="3044962"/>
                </a:cubicBezTo>
                <a:cubicBezTo>
                  <a:pt x="3677571" y="3045093"/>
                  <a:pt x="3675555" y="3045882"/>
                  <a:pt x="3673671" y="3047328"/>
                </a:cubicBezTo>
                <a:cubicBezTo>
                  <a:pt x="3671786" y="3048774"/>
                  <a:pt x="3670296" y="3050089"/>
                  <a:pt x="3669201" y="3051272"/>
                </a:cubicBezTo>
                <a:lnTo>
                  <a:pt x="3664994" y="3076513"/>
                </a:lnTo>
                <a:lnTo>
                  <a:pt x="3654477" y="3091237"/>
                </a:lnTo>
                <a:cubicBezTo>
                  <a:pt x="3654477" y="3097460"/>
                  <a:pt x="3653425" y="3102894"/>
                  <a:pt x="3651322" y="3107539"/>
                </a:cubicBezTo>
                <a:cubicBezTo>
                  <a:pt x="3649218" y="3112184"/>
                  <a:pt x="3646063" y="3116566"/>
                  <a:pt x="3641856" y="3120685"/>
                </a:cubicBezTo>
                <a:lnTo>
                  <a:pt x="3641856" y="3137513"/>
                </a:lnTo>
                <a:cubicBezTo>
                  <a:pt x="3635896" y="3144174"/>
                  <a:pt x="3633092" y="3151886"/>
                  <a:pt x="3633442" y="3160651"/>
                </a:cubicBezTo>
                <a:cubicBezTo>
                  <a:pt x="3630068" y="3159643"/>
                  <a:pt x="3626825" y="3160081"/>
                  <a:pt x="3623714" y="3161965"/>
                </a:cubicBezTo>
                <a:cubicBezTo>
                  <a:pt x="3620603" y="3163850"/>
                  <a:pt x="3618937" y="3166917"/>
                  <a:pt x="3618718" y="3171168"/>
                </a:cubicBezTo>
                <a:lnTo>
                  <a:pt x="3606098" y="3190099"/>
                </a:lnTo>
                <a:lnTo>
                  <a:pt x="3589270" y="3183789"/>
                </a:lnTo>
                <a:cubicBezTo>
                  <a:pt x="3592031" y="3176952"/>
                  <a:pt x="3593872" y="3169064"/>
                  <a:pt x="3594792" y="3160125"/>
                </a:cubicBezTo>
                <a:cubicBezTo>
                  <a:pt x="3595712" y="3151185"/>
                  <a:pt x="3598078" y="3144349"/>
                  <a:pt x="3601891" y="3139617"/>
                </a:cubicBezTo>
                <a:cubicBezTo>
                  <a:pt x="3601540" y="3132956"/>
                  <a:pt x="3604345" y="3129450"/>
                  <a:pt x="3610305" y="3129099"/>
                </a:cubicBezTo>
                <a:cubicBezTo>
                  <a:pt x="3614862" y="3129406"/>
                  <a:pt x="3620471" y="3129318"/>
                  <a:pt x="3627132" y="3128836"/>
                </a:cubicBezTo>
                <a:cubicBezTo>
                  <a:pt x="3633793" y="3128354"/>
                  <a:pt x="3633092" y="3125637"/>
                  <a:pt x="3625029" y="3120685"/>
                </a:cubicBezTo>
                <a:lnTo>
                  <a:pt x="3633442" y="3099651"/>
                </a:lnTo>
                <a:lnTo>
                  <a:pt x="3625029" y="3099651"/>
                </a:lnTo>
                <a:lnTo>
                  <a:pt x="3633442" y="3089134"/>
                </a:lnTo>
                <a:lnTo>
                  <a:pt x="3633442" y="3068100"/>
                </a:lnTo>
                <a:lnTo>
                  <a:pt x="3648167" y="3057582"/>
                </a:lnTo>
                <a:lnTo>
                  <a:pt x="3648167" y="3038651"/>
                </a:lnTo>
                <a:cubicBezTo>
                  <a:pt x="3652023" y="3031991"/>
                  <a:pt x="3656931" y="3026381"/>
                  <a:pt x="3662891" y="3021824"/>
                </a:cubicBezTo>
                <a:lnTo>
                  <a:pt x="3669201" y="3004997"/>
                </a:lnTo>
                <a:cubicBezTo>
                  <a:pt x="3662628" y="3003331"/>
                  <a:pt x="3660524" y="2996144"/>
                  <a:pt x="3662891" y="2983436"/>
                </a:cubicBezTo>
                <a:cubicBezTo>
                  <a:pt x="3665257" y="2970728"/>
                  <a:pt x="3667360" y="2962489"/>
                  <a:pt x="3669201" y="2958721"/>
                </a:cubicBezTo>
                <a:cubicBezTo>
                  <a:pt x="3673145" y="2957757"/>
                  <a:pt x="3675248" y="2953375"/>
                  <a:pt x="3675511" y="2945574"/>
                </a:cubicBezTo>
                <a:cubicBezTo>
                  <a:pt x="3675774" y="2937774"/>
                  <a:pt x="3675774" y="2932340"/>
                  <a:pt x="3675511" y="2929273"/>
                </a:cubicBezTo>
                <a:cubicBezTo>
                  <a:pt x="3678623" y="2928046"/>
                  <a:pt x="3680814" y="2925767"/>
                  <a:pt x="3682084" y="2922436"/>
                </a:cubicBezTo>
                <a:cubicBezTo>
                  <a:pt x="3683355" y="2919106"/>
                  <a:pt x="3683969" y="2915776"/>
                  <a:pt x="3683925" y="2912445"/>
                </a:cubicBezTo>
                <a:cubicBezTo>
                  <a:pt x="3683574" y="2908501"/>
                  <a:pt x="3682172" y="2905346"/>
                  <a:pt x="3679718" y="2902980"/>
                </a:cubicBezTo>
                <a:cubicBezTo>
                  <a:pt x="3677264" y="2900613"/>
                  <a:pt x="3675862" y="2897458"/>
                  <a:pt x="3675511" y="2893514"/>
                </a:cubicBezTo>
                <a:cubicBezTo>
                  <a:pt x="3667404" y="2895092"/>
                  <a:pt x="3663636" y="2901402"/>
                  <a:pt x="3664205" y="2912445"/>
                </a:cubicBezTo>
                <a:cubicBezTo>
                  <a:pt x="3664775" y="2923488"/>
                  <a:pt x="3661532" y="2929799"/>
                  <a:pt x="3654477" y="2931376"/>
                </a:cubicBezTo>
                <a:cubicBezTo>
                  <a:pt x="3654258" y="2937818"/>
                  <a:pt x="3652067" y="2943865"/>
                  <a:pt x="3647904" y="2949518"/>
                </a:cubicBezTo>
                <a:cubicBezTo>
                  <a:pt x="3643741" y="2955171"/>
                  <a:pt x="3638920" y="2959641"/>
                  <a:pt x="3633442" y="2962928"/>
                </a:cubicBezTo>
                <a:lnTo>
                  <a:pt x="3633442" y="2990272"/>
                </a:lnTo>
                <a:cubicBezTo>
                  <a:pt x="3614994" y="2999168"/>
                  <a:pt x="3604038" y="3009247"/>
                  <a:pt x="3600576" y="3020509"/>
                </a:cubicBezTo>
                <a:cubicBezTo>
                  <a:pt x="3597114" y="3031771"/>
                  <a:pt x="3591943" y="3047635"/>
                  <a:pt x="3585063" y="3068100"/>
                </a:cubicBezTo>
                <a:cubicBezTo>
                  <a:pt x="3577964" y="3068713"/>
                  <a:pt x="3571654" y="3071167"/>
                  <a:pt x="3566132" y="3075461"/>
                </a:cubicBezTo>
                <a:cubicBezTo>
                  <a:pt x="3560611" y="3079756"/>
                  <a:pt x="3554301" y="3082210"/>
                  <a:pt x="3547202" y="3082823"/>
                </a:cubicBezTo>
                <a:lnTo>
                  <a:pt x="3547202" y="3105961"/>
                </a:lnTo>
                <a:lnTo>
                  <a:pt x="3540891" y="3105961"/>
                </a:lnTo>
                <a:cubicBezTo>
                  <a:pt x="3536860" y="3105961"/>
                  <a:pt x="3534406" y="3104910"/>
                  <a:pt x="3533529" y="3102806"/>
                </a:cubicBezTo>
                <a:cubicBezTo>
                  <a:pt x="3532653" y="3100703"/>
                  <a:pt x="3532302" y="3097548"/>
                  <a:pt x="3532477" y="3093341"/>
                </a:cubicBezTo>
                <a:lnTo>
                  <a:pt x="3538788" y="3076513"/>
                </a:lnTo>
                <a:cubicBezTo>
                  <a:pt x="3538656" y="3074979"/>
                  <a:pt x="3537868" y="3072262"/>
                  <a:pt x="3536421" y="3068362"/>
                </a:cubicBezTo>
                <a:cubicBezTo>
                  <a:pt x="3534975" y="3064462"/>
                  <a:pt x="3533661" y="3062271"/>
                  <a:pt x="3532477" y="3061789"/>
                </a:cubicBezTo>
                <a:lnTo>
                  <a:pt x="3532477" y="3068100"/>
                </a:lnTo>
                <a:cubicBezTo>
                  <a:pt x="3527657" y="3071517"/>
                  <a:pt x="3522048" y="3076250"/>
                  <a:pt x="3515650" y="3082298"/>
                </a:cubicBezTo>
                <a:cubicBezTo>
                  <a:pt x="3509252" y="3088345"/>
                  <a:pt x="3505746" y="3094129"/>
                  <a:pt x="3505133" y="3099651"/>
                </a:cubicBezTo>
                <a:cubicBezTo>
                  <a:pt x="3502021" y="3101930"/>
                  <a:pt x="3499830" y="3105260"/>
                  <a:pt x="3498560" y="3109642"/>
                </a:cubicBezTo>
                <a:cubicBezTo>
                  <a:pt x="3497289" y="3114024"/>
                  <a:pt x="3496675" y="3118407"/>
                  <a:pt x="3496719" y="3122789"/>
                </a:cubicBezTo>
                <a:lnTo>
                  <a:pt x="3481995" y="3131203"/>
                </a:lnTo>
                <a:cubicBezTo>
                  <a:pt x="3482039" y="3134577"/>
                  <a:pt x="3481425" y="3138346"/>
                  <a:pt x="3480154" y="3142508"/>
                </a:cubicBezTo>
                <a:cubicBezTo>
                  <a:pt x="3478884" y="3146672"/>
                  <a:pt x="3476693" y="3149914"/>
                  <a:pt x="3473581" y="3152237"/>
                </a:cubicBezTo>
                <a:lnTo>
                  <a:pt x="3473581" y="3169064"/>
                </a:lnTo>
                <a:lnTo>
                  <a:pt x="3465167" y="3175375"/>
                </a:lnTo>
                <a:cubicBezTo>
                  <a:pt x="3464948" y="3181773"/>
                  <a:pt x="3462757" y="3187908"/>
                  <a:pt x="3458594" y="3193780"/>
                </a:cubicBezTo>
                <a:cubicBezTo>
                  <a:pt x="3454431" y="3199652"/>
                  <a:pt x="3449611" y="3204735"/>
                  <a:pt x="3444133" y="3209030"/>
                </a:cubicBezTo>
                <a:cubicBezTo>
                  <a:pt x="3439839" y="3215735"/>
                  <a:pt x="3434755" y="3223360"/>
                  <a:pt x="3428883" y="3231905"/>
                </a:cubicBezTo>
                <a:cubicBezTo>
                  <a:pt x="3423011" y="3240450"/>
                  <a:pt x="3416876" y="3247549"/>
                  <a:pt x="3410478" y="3253202"/>
                </a:cubicBezTo>
                <a:cubicBezTo>
                  <a:pt x="3410610" y="3256489"/>
                  <a:pt x="3410347" y="3259907"/>
                  <a:pt x="3409689" y="3263456"/>
                </a:cubicBezTo>
                <a:cubicBezTo>
                  <a:pt x="3409032" y="3267006"/>
                  <a:pt x="3407191" y="3269898"/>
                  <a:pt x="3404168" y="3272133"/>
                </a:cubicBezTo>
                <a:cubicBezTo>
                  <a:pt x="3403993" y="3278618"/>
                  <a:pt x="3402240" y="3285104"/>
                  <a:pt x="3398909" y="3291590"/>
                </a:cubicBezTo>
                <a:cubicBezTo>
                  <a:pt x="3395579" y="3298075"/>
                  <a:pt x="3391722" y="3303509"/>
                  <a:pt x="3387340" y="3307891"/>
                </a:cubicBezTo>
                <a:cubicBezTo>
                  <a:pt x="3387340" y="3310083"/>
                  <a:pt x="3386814" y="3312011"/>
                  <a:pt x="3385763" y="3313676"/>
                </a:cubicBezTo>
                <a:cubicBezTo>
                  <a:pt x="3384711" y="3315341"/>
                  <a:pt x="3383133" y="3316218"/>
                  <a:pt x="3381030" y="3316305"/>
                </a:cubicBezTo>
                <a:lnTo>
                  <a:pt x="3374720" y="3314202"/>
                </a:lnTo>
                <a:lnTo>
                  <a:pt x="3381030" y="3293167"/>
                </a:lnTo>
                <a:cubicBezTo>
                  <a:pt x="3383133" y="3290933"/>
                  <a:pt x="3384711" y="3288040"/>
                  <a:pt x="3385763" y="3284491"/>
                </a:cubicBezTo>
                <a:cubicBezTo>
                  <a:pt x="3386814" y="3280941"/>
                  <a:pt x="3387340" y="3277523"/>
                  <a:pt x="3387340" y="3274236"/>
                </a:cubicBezTo>
                <a:lnTo>
                  <a:pt x="3395754" y="3255305"/>
                </a:lnTo>
                <a:cubicBezTo>
                  <a:pt x="3395316" y="3250573"/>
                  <a:pt x="3395141" y="3245314"/>
                  <a:pt x="3395228" y="3239530"/>
                </a:cubicBezTo>
                <a:cubicBezTo>
                  <a:pt x="3395316" y="3233745"/>
                  <a:pt x="3398296" y="3230590"/>
                  <a:pt x="3404168" y="3230064"/>
                </a:cubicBezTo>
                <a:cubicBezTo>
                  <a:pt x="3404869" y="3209556"/>
                  <a:pt x="3410829" y="3185366"/>
                  <a:pt x="3422047" y="3157496"/>
                </a:cubicBezTo>
                <a:cubicBezTo>
                  <a:pt x="3433265" y="3129625"/>
                  <a:pt x="3445535" y="3107539"/>
                  <a:pt x="3458857" y="3091237"/>
                </a:cubicBezTo>
                <a:cubicBezTo>
                  <a:pt x="3459120" y="3084050"/>
                  <a:pt x="3460172" y="3077390"/>
                  <a:pt x="3462012" y="3071255"/>
                </a:cubicBezTo>
                <a:cubicBezTo>
                  <a:pt x="3463853" y="3065120"/>
                  <a:pt x="3464905" y="3058459"/>
                  <a:pt x="3465167" y="3051272"/>
                </a:cubicBezTo>
                <a:cubicBezTo>
                  <a:pt x="3468279" y="3051141"/>
                  <a:pt x="3470470" y="3049826"/>
                  <a:pt x="3471741" y="3047328"/>
                </a:cubicBezTo>
                <a:cubicBezTo>
                  <a:pt x="3473012" y="3044830"/>
                  <a:pt x="3473625" y="3041938"/>
                  <a:pt x="3473581" y="3038651"/>
                </a:cubicBezTo>
                <a:cubicBezTo>
                  <a:pt x="3473932" y="3030106"/>
                  <a:pt x="3475334" y="3025110"/>
                  <a:pt x="3477788" y="3023664"/>
                </a:cubicBezTo>
                <a:cubicBezTo>
                  <a:pt x="3480242" y="3022218"/>
                  <a:pt x="3481644" y="3018800"/>
                  <a:pt x="3481995" y="3013410"/>
                </a:cubicBezTo>
                <a:lnTo>
                  <a:pt x="3492512" y="2992376"/>
                </a:lnTo>
                <a:cubicBezTo>
                  <a:pt x="3495623" y="2991236"/>
                  <a:pt x="3497815" y="2989308"/>
                  <a:pt x="3499085" y="2986591"/>
                </a:cubicBezTo>
                <a:cubicBezTo>
                  <a:pt x="3500356" y="2983874"/>
                  <a:pt x="3500970" y="2980895"/>
                  <a:pt x="3500926" y="2977652"/>
                </a:cubicBezTo>
                <a:lnTo>
                  <a:pt x="3498822" y="2967134"/>
                </a:lnTo>
                <a:lnTo>
                  <a:pt x="3517753" y="2901928"/>
                </a:lnTo>
                <a:lnTo>
                  <a:pt x="3526167" y="2895618"/>
                </a:lnTo>
                <a:lnTo>
                  <a:pt x="3532477" y="2885101"/>
                </a:lnTo>
                <a:cubicBezTo>
                  <a:pt x="3532477" y="2881726"/>
                  <a:pt x="3533003" y="2877957"/>
                  <a:pt x="3534055" y="2873795"/>
                </a:cubicBezTo>
                <a:cubicBezTo>
                  <a:pt x="3535107" y="2869631"/>
                  <a:pt x="3536684" y="2866389"/>
                  <a:pt x="3538788" y="2864066"/>
                </a:cubicBezTo>
                <a:cubicBezTo>
                  <a:pt x="3537561" y="2860254"/>
                  <a:pt x="3537385" y="2855258"/>
                  <a:pt x="3538262" y="2849079"/>
                </a:cubicBezTo>
                <a:cubicBezTo>
                  <a:pt x="3539138" y="2842900"/>
                  <a:pt x="3542118" y="2839482"/>
                  <a:pt x="3547202" y="2838825"/>
                </a:cubicBezTo>
                <a:cubicBezTo>
                  <a:pt x="3547946" y="2833040"/>
                  <a:pt x="3551715" y="2823575"/>
                  <a:pt x="3558508" y="2810428"/>
                </a:cubicBezTo>
                <a:cubicBezTo>
                  <a:pt x="3565300" y="2797282"/>
                  <a:pt x="3570646" y="2789920"/>
                  <a:pt x="3574546" y="2788342"/>
                </a:cubicBezTo>
                <a:lnTo>
                  <a:pt x="3580857" y="2773618"/>
                </a:lnTo>
                <a:cubicBezTo>
                  <a:pt x="3581470" y="2760472"/>
                  <a:pt x="3583924" y="2748903"/>
                  <a:pt x="3588219" y="2738912"/>
                </a:cubicBezTo>
                <a:cubicBezTo>
                  <a:pt x="3592513" y="2728920"/>
                  <a:pt x="3594967" y="2717351"/>
                  <a:pt x="3595581" y="2704205"/>
                </a:cubicBezTo>
                <a:lnTo>
                  <a:pt x="3601891" y="2695791"/>
                </a:lnTo>
                <a:cubicBezTo>
                  <a:pt x="3602855" y="2687991"/>
                  <a:pt x="3606711" y="2678876"/>
                  <a:pt x="3613460" y="2668446"/>
                </a:cubicBezTo>
                <a:cubicBezTo>
                  <a:pt x="3620208" y="2658017"/>
                  <a:pt x="3624065" y="2648902"/>
                  <a:pt x="3625029" y="2641102"/>
                </a:cubicBezTo>
                <a:cubicBezTo>
                  <a:pt x="3631251" y="2637158"/>
                  <a:pt x="3634056" y="2630847"/>
                  <a:pt x="3633442" y="2622171"/>
                </a:cubicBezTo>
                <a:cubicBezTo>
                  <a:pt x="3632829" y="2613494"/>
                  <a:pt x="3635634" y="2607184"/>
                  <a:pt x="3641856" y="2603240"/>
                </a:cubicBezTo>
                <a:cubicBezTo>
                  <a:pt x="3643127" y="2596579"/>
                  <a:pt x="3648473" y="2579927"/>
                  <a:pt x="3657895" y="2553283"/>
                </a:cubicBezTo>
                <a:cubicBezTo>
                  <a:pt x="3667317" y="2526640"/>
                  <a:pt x="3673189" y="2511039"/>
                  <a:pt x="3675511" y="2506482"/>
                </a:cubicBezTo>
                <a:cubicBezTo>
                  <a:pt x="3674284" y="2502932"/>
                  <a:pt x="3674109" y="2498988"/>
                  <a:pt x="3674985" y="2494650"/>
                </a:cubicBezTo>
                <a:cubicBezTo>
                  <a:pt x="3675862" y="2490312"/>
                  <a:pt x="3678842" y="2487945"/>
                  <a:pt x="3683925" y="2487551"/>
                </a:cubicBezTo>
                <a:cubicBezTo>
                  <a:pt x="3690191" y="2472783"/>
                  <a:pt x="3698167" y="2457621"/>
                  <a:pt x="3707852" y="2442064"/>
                </a:cubicBezTo>
                <a:lnTo>
                  <a:pt x="3721907" y="2400819"/>
                </a:lnTo>
                <a:lnTo>
                  <a:pt x="3721049" y="2400819"/>
                </a:lnTo>
                <a:lnTo>
                  <a:pt x="3719272" y="2403574"/>
                </a:lnTo>
                <a:cubicBezTo>
                  <a:pt x="3719009" y="2407517"/>
                  <a:pt x="3717957" y="2410673"/>
                  <a:pt x="3716117" y="2413039"/>
                </a:cubicBezTo>
                <a:cubicBezTo>
                  <a:pt x="3714276" y="2415405"/>
                  <a:pt x="3713224" y="2418561"/>
                  <a:pt x="3712961" y="2422505"/>
                </a:cubicBezTo>
                <a:cubicBezTo>
                  <a:pt x="3709806" y="2429998"/>
                  <a:pt x="3706125" y="2437623"/>
                  <a:pt x="3701918" y="2445379"/>
                </a:cubicBezTo>
                <a:cubicBezTo>
                  <a:pt x="3697712" y="2453136"/>
                  <a:pt x="3692979" y="2460235"/>
                  <a:pt x="3687720" y="2466677"/>
                </a:cubicBezTo>
                <a:cubicBezTo>
                  <a:pt x="3687720" y="2468955"/>
                  <a:pt x="3687194" y="2471234"/>
                  <a:pt x="3686143" y="2473513"/>
                </a:cubicBezTo>
                <a:cubicBezTo>
                  <a:pt x="3685091" y="2475792"/>
                  <a:pt x="3683513" y="2477019"/>
                  <a:pt x="3681410" y="2477194"/>
                </a:cubicBezTo>
                <a:cubicBezTo>
                  <a:pt x="3677466" y="2476493"/>
                  <a:pt x="3675362" y="2473162"/>
                  <a:pt x="3675100" y="2467203"/>
                </a:cubicBezTo>
                <a:cubicBezTo>
                  <a:pt x="3674837" y="2461243"/>
                  <a:pt x="3674837" y="2456861"/>
                  <a:pt x="3675100" y="2454056"/>
                </a:cubicBezTo>
                <a:lnTo>
                  <a:pt x="3658272" y="2460366"/>
                </a:lnTo>
                <a:lnTo>
                  <a:pt x="3656169" y="2481401"/>
                </a:lnTo>
                <a:lnTo>
                  <a:pt x="3637238" y="2519263"/>
                </a:lnTo>
                <a:lnTo>
                  <a:pt x="3635134" y="2519263"/>
                </a:lnTo>
                <a:lnTo>
                  <a:pt x="3618307" y="2557124"/>
                </a:lnTo>
                <a:cubicBezTo>
                  <a:pt x="3616379" y="2558790"/>
                  <a:pt x="3615502" y="2562296"/>
                  <a:pt x="3615677" y="2567642"/>
                </a:cubicBezTo>
                <a:cubicBezTo>
                  <a:pt x="3615853" y="2572988"/>
                  <a:pt x="3616028" y="2576494"/>
                  <a:pt x="3616203" y="2578159"/>
                </a:cubicBezTo>
                <a:cubicBezTo>
                  <a:pt x="3618701" y="2575617"/>
                  <a:pt x="3621068" y="2575968"/>
                  <a:pt x="3623302" y="2579211"/>
                </a:cubicBezTo>
                <a:cubicBezTo>
                  <a:pt x="3625537" y="2582453"/>
                  <a:pt x="3625274" y="2584908"/>
                  <a:pt x="3622514" y="2586573"/>
                </a:cubicBezTo>
                <a:cubicBezTo>
                  <a:pt x="3621330" y="2586485"/>
                  <a:pt x="3620016" y="2586660"/>
                  <a:pt x="3618570" y="2587099"/>
                </a:cubicBezTo>
                <a:cubicBezTo>
                  <a:pt x="3617124" y="2587537"/>
                  <a:pt x="3616335" y="2588764"/>
                  <a:pt x="3616203" y="2590780"/>
                </a:cubicBezTo>
                <a:cubicBezTo>
                  <a:pt x="3616379" y="2592971"/>
                  <a:pt x="3617606" y="2595425"/>
                  <a:pt x="3619884" y="2598142"/>
                </a:cubicBezTo>
                <a:cubicBezTo>
                  <a:pt x="3622163" y="2600858"/>
                  <a:pt x="3624442" y="2603313"/>
                  <a:pt x="3626721" y="2605504"/>
                </a:cubicBezTo>
                <a:cubicBezTo>
                  <a:pt x="3626282" y="2609754"/>
                  <a:pt x="3624004" y="2616503"/>
                  <a:pt x="3619884" y="2625749"/>
                </a:cubicBezTo>
                <a:cubicBezTo>
                  <a:pt x="3615765" y="2634996"/>
                  <a:pt x="3612435" y="2640167"/>
                  <a:pt x="3609893" y="2641262"/>
                </a:cubicBezTo>
                <a:cubicBezTo>
                  <a:pt x="3610200" y="2648405"/>
                  <a:pt x="3609586" y="2653050"/>
                  <a:pt x="3608053" y="2655197"/>
                </a:cubicBezTo>
                <a:cubicBezTo>
                  <a:pt x="3606519" y="2657345"/>
                  <a:pt x="3602224" y="2658309"/>
                  <a:pt x="3595169" y="2658090"/>
                </a:cubicBezTo>
                <a:lnTo>
                  <a:pt x="3595169" y="2681227"/>
                </a:lnTo>
                <a:cubicBezTo>
                  <a:pt x="3589823" y="2678072"/>
                  <a:pt x="3584739" y="2674391"/>
                  <a:pt x="3579919" y="2670184"/>
                </a:cubicBezTo>
                <a:cubicBezTo>
                  <a:pt x="3575099" y="2665977"/>
                  <a:pt x="3571067" y="2661245"/>
                  <a:pt x="3567824" y="2655986"/>
                </a:cubicBezTo>
                <a:cubicBezTo>
                  <a:pt x="3568175" y="2660193"/>
                  <a:pt x="3567474" y="2664400"/>
                  <a:pt x="3565721" y="2668607"/>
                </a:cubicBezTo>
                <a:lnTo>
                  <a:pt x="3578342" y="2689641"/>
                </a:lnTo>
                <a:cubicBezTo>
                  <a:pt x="3575975" y="2697748"/>
                  <a:pt x="3570717" y="2713086"/>
                  <a:pt x="3562566" y="2735654"/>
                </a:cubicBezTo>
                <a:cubicBezTo>
                  <a:pt x="3554415" y="2758222"/>
                  <a:pt x="3544949" y="2770930"/>
                  <a:pt x="3534169" y="2773779"/>
                </a:cubicBezTo>
                <a:cubicBezTo>
                  <a:pt x="3533950" y="2777854"/>
                  <a:pt x="3532285" y="2783901"/>
                  <a:pt x="3529174" y="2791921"/>
                </a:cubicBezTo>
                <a:cubicBezTo>
                  <a:pt x="3526062" y="2799940"/>
                  <a:pt x="3522819" y="2804410"/>
                  <a:pt x="3519445" y="2805330"/>
                </a:cubicBezTo>
                <a:cubicBezTo>
                  <a:pt x="3518437" y="2805067"/>
                  <a:pt x="3517824" y="2804016"/>
                  <a:pt x="3517605" y="2802175"/>
                </a:cubicBezTo>
                <a:cubicBezTo>
                  <a:pt x="3517386" y="2800335"/>
                  <a:pt x="3517298" y="2799283"/>
                  <a:pt x="3517342" y="2799020"/>
                </a:cubicBezTo>
                <a:lnTo>
                  <a:pt x="3508928" y="2796916"/>
                </a:lnTo>
                <a:lnTo>
                  <a:pt x="3502618" y="2805330"/>
                </a:lnTo>
                <a:lnTo>
                  <a:pt x="3517342" y="2820054"/>
                </a:lnTo>
                <a:cubicBezTo>
                  <a:pt x="3517166" y="2831492"/>
                  <a:pt x="3514888" y="2841746"/>
                  <a:pt x="3510506" y="2850817"/>
                </a:cubicBezTo>
                <a:cubicBezTo>
                  <a:pt x="3506123" y="2859888"/>
                  <a:pt x="3500690" y="2868565"/>
                  <a:pt x="3494204" y="2876847"/>
                </a:cubicBezTo>
                <a:cubicBezTo>
                  <a:pt x="3494861" y="2880090"/>
                  <a:pt x="3496702" y="2886225"/>
                  <a:pt x="3499725" y="2895252"/>
                </a:cubicBezTo>
                <a:cubicBezTo>
                  <a:pt x="3502749" y="2904279"/>
                  <a:pt x="3503012" y="2909363"/>
                  <a:pt x="3500514" y="2910502"/>
                </a:cubicBezTo>
                <a:cubicBezTo>
                  <a:pt x="3497403" y="2910414"/>
                  <a:pt x="3494686" y="2909538"/>
                  <a:pt x="3492363" y="2907873"/>
                </a:cubicBezTo>
                <a:cubicBezTo>
                  <a:pt x="3490041" y="2906208"/>
                  <a:pt x="3487850" y="2904279"/>
                  <a:pt x="3485790" y="2902088"/>
                </a:cubicBezTo>
                <a:cubicBezTo>
                  <a:pt x="3485790" y="2909801"/>
                  <a:pt x="3484739" y="2918039"/>
                  <a:pt x="3482635" y="2926804"/>
                </a:cubicBezTo>
                <a:cubicBezTo>
                  <a:pt x="3480532" y="2935568"/>
                  <a:pt x="3477376" y="2942755"/>
                  <a:pt x="3473170" y="2948364"/>
                </a:cubicBezTo>
                <a:lnTo>
                  <a:pt x="3462652" y="2931536"/>
                </a:lnTo>
                <a:lnTo>
                  <a:pt x="3468963" y="2910502"/>
                </a:lnTo>
                <a:cubicBezTo>
                  <a:pt x="3467780" y="2909450"/>
                  <a:pt x="3466465" y="2908399"/>
                  <a:pt x="3465019" y="2907347"/>
                </a:cubicBezTo>
                <a:cubicBezTo>
                  <a:pt x="3463573" y="2906295"/>
                  <a:pt x="3462784" y="2905244"/>
                  <a:pt x="3462652" y="2904192"/>
                </a:cubicBezTo>
                <a:cubicBezTo>
                  <a:pt x="3463134" y="2902176"/>
                  <a:pt x="3465325" y="2900949"/>
                  <a:pt x="3469226" y="2900511"/>
                </a:cubicBezTo>
                <a:cubicBezTo>
                  <a:pt x="3473126" y="2900073"/>
                  <a:pt x="3475843" y="2899897"/>
                  <a:pt x="3477376" y="2899985"/>
                </a:cubicBezTo>
                <a:cubicBezTo>
                  <a:pt x="3477508" y="2893587"/>
                  <a:pt x="3478823" y="2886926"/>
                  <a:pt x="3481320" y="2880002"/>
                </a:cubicBezTo>
                <a:cubicBezTo>
                  <a:pt x="3483818" y="2873078"/>
                  <a:pt x="3486710" y="2866418"/>
                  <a:pt x="3489997" y="2860020"/>
                </a:cubicBezTo>
                <a:cubicBezTo>
                  <a:pt x="3489953" y="2858793"/>
                  <a:pt x="3489515" y="2857040"/>
                  <a:pt x="3488682" y="2854761"/>
                </a:cubicBezTo>
                <a:cubicBezTo>
                  <a:pt x="3487850" y="2852482"/>
                  <a:pt x="3486886" y="2850729"/>
                  <a:pt x="3485790" y="2849502"/>
                </a:cubicBezTo>
                <a:lnTo>
                  <a:pt x="3471066" y="2868433"/>
                </a:lnTo>
                <a:lnTo>
                  <a:pt x="3460549" y="2870537"/>
                </a:lnTo>
                <a:lnTo>
                  <a:pt x="3460549" y="2899985"/>
                </a:lnTo>
                <a:cubicBezTo>
                  <a:pt x="3453055" y="2906032"/>
                  <a:pt x="3446482" y="2914972"/>
                  <a:pt x="3440829" y="2926804"/>
                </a:cubicBezTo>
                <a:cubicBezTo>
                  <a:pt x="3435176" y="2938636"/>
                  <a:pt x="3431232" y="2948627"/>
                  <a:pt x="3428997" y="2956778"/>
                </a:cubicBezTo>
                <a:cubicBezTo>
                  <a:pt x="3428647" y="2960809"/>
                  <a:pt x="3427245" y="2964315"/>
                  <a:pt x="3424791" y="2967295"/>
                </a:cubicBezTo>
                <a:cubicBezTo>
                  <a:pt x="3422336" y="2970275"/>
                  <a:pt x="3420934" y="2973780"/>
                  <a:pt x="3420584" y="2977812"/>
                </a:cubicBezTo>
                <a:lnTo>
                  <a:pt x="3414273" y="2994640"/>
                </a:lnTo>
                <a:lnTo>
                  <a:pt x="3416377" y="2994640"/>
                </a:lnTo>
                <a:cubicBezTo>
                  <a:pt x="3416026" y="2998671"/>
                  <a:pt x="3414624" y="3002177"/>
                  <a:pt x="3412170" y="3005157"/>
                </a:cubicBezTo>
                <a:cubicBezTo>
                  <a:pt x="3409716" y="3008137"/>
                  <a:pt x="3408314" y="3011642"/>
                  <a:pt x="3407963" y="3015674"/>
                </a:cubicBezTo>
                <a:cubicBezTo>
                  <a:pt x="3408138" y="3018961"/>
                  <a:pt x="3407788" y="3021853"/>
                  <a:pt x="3406911" y="3024351"/>
                </a:cubicBezTo>
                <a:cubicBezTo>
                  <a:pt x="3406035" y="3026848"/>
                  <a:pt x="3403581" y="3028163"/>
                  <a:pt x="3399549" y="3028295"/>
                </a:cubicBezTo>
                <a:cubicBezTo>
                  <a:pt x="3399812" y="3034430"/>
                  <a:pt x="3399286" y="3038461"/>
                  <a:pt x="3397972" y="3040389"/>
                </a:cubicBezTo>
                <a:cubicBezTo>
                  <a:pt x="3396657" y="3042317"/>
                  <a:pt x="3392976" y="3043194"/>
                  <a:pt x="3386929" y="3043019"/>
                </a:cubicBezTo>
                <a:lnTo>
                  <a:pt x="3386929" y="3066157"/>
                </a:lnTo>
                <a:lnTo>
                  <a:pt x="3376411" y="3061949"/>
                </a:lnTo>
                <a:lnTo>
                  <a:pt x="3363791" y="3091398"/>
                </a:lnTo>
                <a:lnTo>
                  <a:pt x="3367998" y="3095605"/>
                </a:lnTo>
                <a:lnTo>
                  <a:pt x="3359584" y="3101915"/>
                </a:lnTo>
                <a:lnTo>
                  <a:pt x="3355377" y="3110329"/>
                </a:lnTo>
                <a:lnTo>
                  <a:pt x="3361687" y="3125053"/>
                </a:lnTo>
                <a:lnTo>
                  <a:pt x="3359584" y="3141880"/>
                </a:lnTo>
                <a:cubicBezTo>
                  <a:pt x="3354413" y="3142581"/>
                  <a:pt x="3351608" y="3145386"/>
                  <a:pt x="3351170" y="3150294"/>
                </a:cubicBezTo>
                <a:cubicBezTo>
                  <a:pt x="3350732" y="3155202"/>
                  <a:pt x="3345824" y="3158007"/>
                  <a:pt x="3336446" y="3158708"/>
                </a:cubicBezTo>
                <a:lnTo>
                  <a:pt x="3336446" y="3148190"/>
                </a:lnTo>
                <a:lnTo>
                  <a:pt x="3330136" y="3150294"/>
                </a:lnTo>
                <a:cubicBezTo>
                  <a:pt x="3328821" y="3153274"/>
                  <a:pt x="3326718" y="3158357"/>
                  <a:pt x="3323826" y="3165544"/>
                </a:cubicBezTo>
                <a:cubicBezTo>
                  <a:pt x="3320933" y="3172730"/>
                  <a:pt x="3318830" y="3176762"/>
                  <a:pt x="3317515" y="3177639"/>
                </a:cubicBezTo>
                <a:cubicBezTo>
                  <a:pt x="3316507" y="3177463"/>
                  <a:pt x="3315894" y="3176762"/>
                  <a:pt x="3315675" y="3175535"/>
                </a:cubicBezTo>
                <a:cubicBezTo>
                  <a:pt x="3315456" y="3174308"/>
                  <a:pt x="3315368" y="3173607"/>
                  <a:pt x="3315412" y="3173432"/>
                </a:cubicBezTo>
                <a:cubicBezTo>
                  <a:pt x="3309627" y="3173081"/>
                  <a:pt x="3307524" y="3171153"/>
                  <a:pt x="3309101" y="3167647"/>
                </a:cubicBezTo>
                <a:cubicBezTo>
                  <a:pt x="3310679" y="3164141"/>
                  <a:pt x="3312782" y="3161162"/>
                  <a:pt x="3315412" y="3158708"/>
                </a:cubicBezTo>
                <a:lnTo>
                  <a:pt x="3306998" y="3139777"/>
                </a:lnTo>
                <a:lnTo>
                  <a:pt x="3315412" y="3125053"/>
                </a:lnTo>
                <a:lnTo>
                  <a:pt x="3300688" y="3118742"/>
                </a:lnTo>
                <a:cubicBezTo>
                  <a:pt x="3300074" y="3125798"/>
                  <a:pt x="3297620" y="3132196"/>
                  <a:pt x="3293326" y="3137936"/>
                </a:cubicBezTo>
                <a:cubicBezTo>
                  <a:pt x="3289031" y="3143677"/>
                  <a:pt x="3286577" y="3150601"/>
                  <a:pt x="3285964" y="3158708"/>
                </a:cubicBezTo>
                <a:cubicBezTo>
                  <a:pt x="3279697" y="3167209"/>
                  <a:pt x="3273825" y="3175973"/>
                  <a:pt x="3268347" y="3185001"/>
                </a:cubicBezTo>
                <a:cubicBezTo>
                  <a:pt x="3262870" y="3194028"/>
                  <a:pt x="3257523" y="3202792"/>
                  <a:pt x="3252309" y="3211294"/>
                </a:cubicBezTo>
                <a:cubicBezTo>
                  <a:pt x="3251257" y="3216377"/>
                  <a:pt x="3249154" y="3223038"/>
                  <a:pt x="3245998" y="3231276"/>
                </a:cubicBezTo>
                <a:cubicBezTo>
                  <a:pt x="3242843" y="3239515"/>
                  <a:pt x="3238636" y="3244072"/>
                  <a:pt x="3233378" y="3244949"/>
                </a:cubicBezTo>
                <a:cubicBezTo>
                  <a:pt x="3233641" y="3246570"/>
                  <a:pt x="3234692" y="3249637"/>
                  <a:pt x="3236533" y="3254151"/>
                </a:cubicBezTo>
                <a:cubicBezTo>
                  <a:pt x="3238373" y="3258665"/>
                  <a:pt x="3239425" y="3261206"/>
                  <a:pt x="3239688" y="3261776"/>
                </a:cubicBezTo>
                <a:cubicBezTo>
                  <a:pt x="3240696" y="3261513"/>
                  <a:pt x="3241309" y="3260461"/>
                  <a:pt x="3241529" y="3258621"/>
                </a:cubicBezTo>
                <a:cubicBezTo>
                  <a:pt x="3241748" y="3256780"/>
                  <a:pt x="3241835" y="3255729"/>
                  <a:pt x="3241791" y="3255466"/>
                </a:cubicBezTo>
                <a:cubicBezTo>
                  <a:pt x="3247751" y="3243064"/>
                  <a:pt x="3254763" y="3231057"/>
                  <a:pt x="3262826" y="3219444"/>
                </a:cubicBezTo>
                <a:cubicBezTo>
                  <a:pt x="3270889" y="3207832"/>
                  <a:pt x="3275797" y="3195299"/>
                  <a:pt x="3277550" y="3181845"/>
                </a:cubicBezTo>
                <a:lnTo>
                  <a:pt x="3288067" y="3181845"/>
                </a:lnTo>
                <a:cubicBezTo>
                  <a:pt x="3292887" y="3181626"/>
                  <a:pt x="3298497" y="3182064"/>
                  <a:pt x="3304895" y="3183160"/>
                </a:cubicBezTo>
                <a:cubicBezTo>
                  <a:pt x="3311293" y="3184256"/>
                  <a:pt x="3314798" y="3187323"/>
                  <a:pt x="3315412" y="3192363"/>
                </a:cubicBezTo>
                <a:cubicBezTo>
                  <a:pt x="3315193" y="3201916"/>
                  <a:pt x="3313002" y="3211206"/>
                  <a:pt x="3308839" y="3220233"/>
                </a:cubicBezTo>
                <a:cubicBezTo>
                  <a:pt x="3304675" y="3229260"/>
                  <a:pt x="3299855" y="3237499"/>
                  <a:pt x="3294377" y="3244949"/>
                </a:cubicBezTo>
                <a:cubicBezTo>
                  <a:pt x="3294640" y="3250032"/>
                  <a:pt x="3295692" y="3254589"/>
                  <a:pt x="3297533" y="3258621"/>
                </a:cubicBezTo>
                <a:cubicBezTo>
                  <a:pt x="3299373" y="3262652"/>
                  <a:pt x="3300425" y="3267210"/>
                  <a:pt x="3300688" y="3272293"/>
                </a:cubicBezTo>
                <a:lnTo>
                  <a:pt x="3285964" y="3268086"/>
                </a:lnTo>
                <a:cubicBezTo>
                  <a:pt x="3286051" y="3274572"/>
                  <a:pt x="3285350" y="3281583"/>
                  <a:pt x="3283860" y="3289121"/>
                </a:cubicBezTo>
                <a:cubicBezTo>
                  <a:pt x="3282370" y="3296658"/>
                  <a:pt x="3279566" y="3303670"/>
                  <a:pt x="3275446" y="3310155"/>
                </a:cubicBezTo>
                <a:lnTo>
                  <a:pt x="3264929" y="3295431"/>
                </a:lnTo>
                <a:lnTo>
                  <a:pt x="3271240" y="3276500"/>
                </a:lnTo>
                <a:cubicBezTo>
                  <a:pt x="3270056" y="3275448"/>
                  <a:pt x="3268742" y="3274397"/>
                  <a:pt x="3267296" y="3273345"/>
                </a:cubicBezTo>
                <a:cubicBezTo>
                  <a:pt x="3265850" y="3272293"/>
                  <a:pt x="3265061" y="3271242"/>
                  <a:pt x="3264929" y="3270190"/>
                </a:cubicBezTo>
                <a:cubicBezTo>
                  <a:pt x="3265324" y="3268174"/>
                  <a:pt x="3267164" y="3266947"/>
                  <a:pt x="3270451" y="3266509"/>
                </a:cubicBezTo>
                <a:cubicBezTo>
                  <a:pt x="3273737" y="3266071"/>
                  <a:pt x="3276104" y="3265895"/>
                  <a:pt x="3277550" y="3265983"/>
                </a:cubicBezTo>
                <a:lnTo>
                  <a:pt x="3290171" y="3230224"/>
                </a:lnTo>
                <a:lnTo>
                  <a:pt x="3288067" y="3221811"/>
                </a:lnTo>
                <a:lnTo>
                  <a:pt x="3279653" y="3211294"/>
                </a:lnTo>
                <a:lnTo>
                  <a:pt x="3269136" y="3221811"/>
                </a:lnTo>
                <a:lnTo>
                  <a:pt x="3262826" y="3265983"/>
                </a:lnTo>
                <a:cubicBezTo>
                  <a:pt x="3256340" y="3271855"/>
                  <a:pt x="3250381" y="3280094"/>
                  <a:pt x="3244947" y="3290698"/>
                </a:cubicBezTo>
                <a:cubicBezTo>
                  <a:pt x="3239513" y="3301303"/>
                  <a:pt x="3235656" y="3310593"/>
                  <a:pt x="3233378" y="3318569"/>
                </a:cubicBezTo>
                <a:cubicBezTo>
                  <a:pt x="3233115" y="3325843"/>
                  <a:pt x="3231537" y="3332855"/>
                  <a:pt x="3228645" y="3339603"/>
                </a:cubicBezTo>
                <a:cubicBezTo>
                  <a:pt x="3225753" y="3346352"/>
                  <a:pt x="3223123" y="3353363"/>
                  <a:pt x="3220757" y="3360638"/>
                </a:cubicBezTo>
                <a:cubicBezTo>
                  <a:pt x="3210590" y="3369402"/>
                  <a:pt x="3201476" y="3379218"/>
                  <a:pt x="3193412" y="3390086"/>
                </a:cubicBezTo>
                <a:lnTo>
                  <a:pt x="3178688" y="3432154"/>
                </a:lnTo>
                <a:cubicBezTo>
                  <a:pt x="3177418" y="3432067"/>
                  <a:pt x="3175752" y="3432242"/>
                  <a:pt x="3173693" y="3432680"/>
                </a:cubicBezTo>
                <a:cubicBezTo>
                  <a:pt x="3171633" y="3433119"/>
                  <a:pt x="3170494" y="3434346"/>
                  <a:pt x="3170275" y="3436361"/>
                </a:cubicBezTo>
                <a:cubicBezTo>
                  <a:pt x="3170494" y="3437501"/>
                  <a:pt x="3171633" y="3438903"/>
                  <a:pt x="3173693" y="3440568"/>
                </a:cubicBezTo>
                <a:cubicBezTo>
                  <a:pt x="3175752" y="3442233"/>
                  <a:pt x="3177418" y="3443636"/>
                  <a:pt x="3178688" y="3444775"/>
                </a:cubicBezTo>
                <a:lnTo>
                  <a:pt x="3155551" y="3457396"/>
                </a:lnTo>
                <a:lnTo>
                  <a:pt x="3140826" y="3457396"/>
                </a:lnTo>
                <a:cubicBezTo>
                  <a:pt x="3141265" y="3449595"/>
                  <a:pt x="3142492" y="3442058"/>
                  <a:pt x="3144507" y="3434784"/>
                </a:cubicBezTo>
                <a:cubicBezTo>
                  <a:pt x="3146523" y="3427509"/>
                  <a:pt x="3146699" y="3416817"/>
                  <a:pt x="3145033" y="3402706"/>
                </a:cubicBezTo>
                <a:cubicBezTo>
                  <a:pt x="3140564" y="3408841"/>
                  <a:pt x="3136357" y="3414976"/>
                  <a:pt x="3132413" y="3421111"/>
                </a:cubicBezTo>
                <a:cubicBezTo>
                  <a:pt x="3128469" y="3427246"/>
                  <a:pt x="3126365" y="3434433"/>
                  <a:pt x="3126102" y="3442672"/>
                </a:cubicBezTo>
                <a:cubicBezTo>
                  <a:pt x="3115936" y="3450735"/>
                  <a:pt x="3106821" y="3459850"/>
                  <a:pt x="3098758" y="3470017"/>
                </a:cubicBezTo>
                <a:cubicBezTo>
                  <a:pt x="3087057" y="3471068"/>
                  <a:pt x="3082588" y="3475275"/>
                  <a:pt x="3085348" y="3482637"/>
                </a:cubicBezTo>
                <a:cubicBezTo>
                  <a:pt x="3088109" y="3489999"/>
                  <a:pt x="3086269" y="3494206"/>
                  <a:pt x="3079827" y="3495258"/>
                </a:cubicBezTo>
                <a:lnTo>
                  <a:pt x="3071413" y="3495258"/>
                </a:lnTo>
                <a:cubicBezTo>
                  <a:pt x="3071062" y="3501174"/>
                  <a:pt x="3069660" y="3505643"/>
                  <a:pt x="3067206" y="3508667"/>
                </a:cubicBezTo>
                <a:cubicBezTo>
                  <a:pt x="3064752" y="3511691"/>
                  <a:pt x="3063350" y="3515635"/>
                  <a:pt x="3062999" y="3520499"/>
                </a:cubicBezTo>
                <a:lnTo>
                  <a:pt x="3048275" y="3533120"/>
                </a:lnTo>
                <a:lnTo>
                  <a:pt x="3039861" y="3516292"/>
                </a:lnTo>
                <a:cubicBezTo>
                  <a:pt x="3035655" y="3516292"/>
                  <a:pt x="3033551" y="3514189"/>
                  <a:pt x="3033551" y="3509982"/>
                </a:cubicBezTo>
                <a:cubicBezTo>
                  <a:pt x="3034165" y="3501699"/>
                  <a:pt x="3036619" y="3493549"/>
                  <a:pt x="3040913" y="3485529"/>
                </a:cubicBezTo>
                <a:cubicBezTo>
                  <a:pt x="3045208" y="3477510"/>
                  <a:pt x="3047662" y="3468833"/>
                  <a:pt x="3048275" y="3459499"/>
                </a:cubicBezTo>
                <a:cubicBezTo>
                  <a:pt x="3048319" y="3459324"/>
                  <a:pt x="3048231" y="3458623"/>
                  <a:pt x="3048012" y="3457396"/>
                </a:cubicBezTo>
                <a:cubicBezTo>
                  <a:pt x="3047793" y="3456169"/>
                  <a:pt x="3047180" y="3455468"/>
                  <a:pt x="3046172" y="3455292"/>
                </a:cubicBezTo>
                <a:cubicBezTo>
                  <a:pt x="3045032" y="3455774"/>
                  <a:pt x="3043630" y="3457966"/>
                  <a:pt x="3041965" y="3461866"/>
                </a:cubicBezTo>
                <a:cubicBezTo>
                  <a:pt x="3040300" y="3465766"/>
                  <a:pt x="3038897" y="3468483"/>
                  <a:pt x="3037758" y="3470017"/>
                </a:cubicBezTo>
                <a:cubicBezTo>
                  <a:pt x="3035304" y="3472120"/>
                  <a:pt x="3033902" y="3474223"/>
                  <a:pt x="3033551" y="3476327"/>
                </a:cubicBezTo>
                <a:cubicBezTo>
                  <a:pt x="3033814" y="3479613"/>
                  <a:pt x="3033814" y="3482506"/>
                  <a:pt x="3033551" y="3485003"/>
                </a:cubicBezTo>
                <a:cubicBezTo>
                  <a:pt x="3033288" y="3487501"/>
                  <a:pt x="3031185" y="3488816"/>
                  <a:pt x="3027241" y="3488947"/>
                </a:cubicBezTo>
                <a:lnTo>
                  <a:pt x="3018827" y="3493154"/>
                </a:lnTo>
                <a:lnTo>
                  <a:pt x="2997793" y="3495258"/>
                </a:lnTo>
                <a:lnTo>
                  <a:pt x="2991482" y="3512085"/>
                </a:lnTo>
                <a:cubicBezTo>
                  <a:pt x="2988283" y="3513268"/>
                  <a:pt x="2985216" y="3515109"/>
                  <a:pt x="2982280" y="3517607"/>
                </a:cubicBezTo>
                <a:cubicBezTo>
                  <a:pt x="2979344" y="3520104"/>
                  <a:pt x="2976802" y="3522471"/>
                  <a:pt x="2974655" y="3524706"/>
                </a:cubicBezTo>
                <a:cubicBezTo>
                  <a:pt x="2972376" y="3524662"/>
                  <a:pt x="2970097" y="3525275"/>
                  <a:pt x="2967819" y="3526546"/>
                </a:cubicBezTo>
                <a:cubicBezTo>
                  <a:pt x="2965540" y="3527817"/>
                  <a:pt x="2964313" y="3530008"/>
                  <a:pt x="2964138" y="3533120"/>
                </a:cubicBezTo>
                <a:lnTo>
                  <a:pt x="2966241" y="3541533"/>
                </a:lnTo>
                <a:lnTo>
                  <a:pt x="2947310" y="3541533"/>
                </a:lnTo>
                <a:cubicBezTo>
                  <a:pt x="2948143" y="3537458"/>
                  <a:pt x="2950159" y="3531410"/>
                  <a:pt x="2953358" y="3523391"/>
                </a:cubicBezTo>
                <a:cubicBezTo>
                  <a:pt x="2956557" y="3515372"/>
                  <a:pt x="2955943" y="3510902"/>
                  <a:pt x="2951517" y="3509982"/>
                </a:cubicBezTo>
                <a:cubicBezTo>
                  <a:pt x="2949370" y="3510113"/>
                  <a:pt x="2947354" y="3510902"/>
                  <a:pt x="2945470" y="3512348"/>
                </a:cubicBezTo>
                <a:cubicBezTo>
                  <a:pt x="2943585" y="3513794"/>
                  <a:pt x="2942095" y="3515109"/>
                  <a:pt x="2941000" y="3516292"/>
                </a:cubicBezTo>
                <a:lnTo>
                  <a:pt x="2936793" y="3541533"/>
                </a:lnTo>
                <a:lnTo>
                  <a:pt x="2926276" y="3556257"/>
                </a:lnTo>
                <a:cubicBezTo>
                  <a:pt x="2926276" y="3562480"/>
                  <a:pt x="2925224" y="3567914"/>
                  <a:pt x="2923121" y="3572559"/>
                </a:cubicBezTo>
                <a:cubicBezTo>
                  <a:pt x="2921017" y="3577204"/>
                  <a:pt x="2917862" y="3581586"/>
                  <a:pt x="2913655" y="3585705"/>
                </a:cubicBezTo>
                <a:lnTo>
                  <a:pt x="2913655" y="3602533"/>
                </a:lnTo>
                <a:cubicBezTo>
                  <a:pt x="2907695" y="3609194"/>
                  <a:pt x="2904891" y="3616906"/>
                  <a:pt x="2905241" y="3625671"/>
                </a:cubicBezTo>
                <a:cubicBezTo>
                  <a:pt x="2901867" y="3624663"/>
                  <a:pt x="2898624" y="3625101"/>
                  <a:pt x="2895513" y="3626985"/>
                </a:cubicBezTo>
                <a:cubicBezTo>
                  <a:pt x="2892402" y="3628870"/>
                  <a:pt x="2890736" y="3631937"/>
                  <a:pt x="2890517" y="3636188"/>
                </a:cubicBezTo>
                <a:lnTo>
                  <a:pt x="2877897" y="3655119"/>
                </a:lnTo>
                <a:lnTo>
                  <a:pt x="2861069" y="3648809"/>
                </a:lnTo>
                <a:cubicBezTo>
                  <a:pt x="2863830" y="3641972"/>
                  <a:pt x="2865671" y="3634084"/>
                  <a:pt x="2866591" y="3625145"/>
                </a:cubicBezTo>
                <a:cubicBezTo>
                  <a:pt x="2867511" y="3616205"/>
                  <a:pt x="2869877" y="3609369"/>
                  <a:pt x="2873690" y="3604637"/>
                </a:cubicBezTo>
                <a:cubicBezTo>
                  <a:pt x="2873339" y="3597976"/>
                  <a:pt x="2876144" y="3594470"/>
                  <a:pt x="2882104" y="3594119"/>
                </a:cubicBezTo>
                <a:cubicBezTo>
                  <a:pt x="2886661" y="3594426"/>
                  <a:pt x="2892270" y="3594338"/>
                  <a:pt x="2898931" y="3593856"/>
                </a:cubicBezTo>
                <a:cubicBezTo>
                  <a:pt x="2905592" y="3593374"/>
                  <a:pt x="2904891" y="3590657"/>
                  <a:pt x="2896828" y="3585705"/>
                </a:cubicBezTo>
                <a:lnTo>
                  <a:pt x="2905241" y="3564671"/>
                </a:lnTo>
                <a:lnTo>
                  <a:pt x="2896828" y="3564671"/>
                </a:lnTo>
                <a:lnTo>
                  <a:pt x="2905241" y="3554154"/>
                </a:lnTo>
                <a:lnTo>
                  <a:pt x="2905241" y="3533120"/>
                </a:lnTo>
                <a:lnTo>
                  <a:pt x="2919966" y="3522602"/>
                </a:lnTo>
                <a:lnTo>
                  <a:pt x="2919966" y="3503671"/>
                </a:lnTo>
                <a:cubicBezTo>
                  <a:pt x="2923822" y="3497011"/>
                  <a:pt x="2928730" y="3491401"/>
                  <a:pt x="2934690" y="3486844"/>
                </a:cubicBezTo>
                <a:lnTo>
                  <a:pt x="2941000" y="3470017"/>
                </a:lnTo>
                <a:cubicBezTo>
                  <a:pt x="2934427" y="3468351"/>
                  <a:pt x="2932323" y="3461164"/>
                  <a:pt x="2934690" y="3448456"/>
                </a:cubicBezTo>
                <a:cubicBezTo>
                  <a:pt x="2937056" y="3435748"/>
                  <a:pt x="2939159" y="3427509"/>
                  <a:pt x="2941000" y="3423741"/>
                </a:cubicBezTo>
                <a:cubicBezTo>
                  <a:pt x="2944944" y="3422777"/>
                  <a:pt x="2947047" y="3418395"/>
                  <a:pt x="2947310" y="3410594"/>
                </a:cubicBezTo>
                <a:cubicBezTo>
                  <a:pt x="2947573" y="3402794"/>
                  <a:pt x="2947573" y="3397360"/>
                  <a:pt x="2947310" y="3394293"/>
                </a:cubicBezTo>
                <a:cubicBezTo>
                  <a:pt x="2950422" y="3393066"/>
                  <a:pt x="2952613" y="3390787"/>
                  <a:pt x="2953883" y="3387456"/>
                </a:cubicBezTo>
                <a:cubicBezTo>
                  <a:pt x="2955154" y="3384126"/>
                  <a:pt x="2955768" y="3380796"/>
                  <a:pt x="2955724" y="3377465"/>
                </a:cubicBezTo>
                <a:cubicBezTo>
                  <a:pt x="2955373" y="3373521"/>
                  <a:pt x="2953971" y="3370366"/>
                  <a:pt x="2951517" y="3368000"/>
                </a:cubicBezTo>
                <a:cubicBezTo>
                  <a:pt x="2949063" y="3365633"/>
                  <a:pt x="2947661" y="3362478"/>
                  <a:pt x="2947310" y="3358534"/>
                </a:cubicBezTo>
                <a:cubicBezTo>
                  <a:pt x="2939203" y="3360112"/>
                  <a:pt x="2935435" y="3366422"/>
                  <a:pt x="2936004" y="3377465"/>
                </a:cubicBezTo>
                <a:cubicBezTo>
                  <a:pt x="2936574" y="3388508"/>
                  <a:pt x="2933331" y="3394819"/>
                  <a:pt x="2926276" y="3396396"/>
                </a:cubicBezTo>
                <a:cubicBezTo>
                  <a:pt x="2926057" y="3402838"/>
                  <a:pt x="2923866" y="3408885"/>
                  <a:pt x="2919703" y="3414538"/>
                </a:cubicBezTo>
                <a:cubicBezTo>
                  <a:pt x="2915540" y="3420191"/>
                  <a:pt x="2910719" y="3424661"/>
                  <a:pt x="2905241" y="3427948"/>
                </a:cubicBezTo>
                <a:lnTo>
                  <a:pt x="2905241" y="3455292"/>
                </a:lnTo>
                <a:cubicBezTo>
                  <a:pt x="2886793" y="3464188"/>
                  <a:pt x="2875837" y="3474267"/>
                  <a:pt x="2872375" y="3485529"/>
                </a:cubicBezTo>
                <a:cubicBezTo>
                  <a:pt x="2868913" y="3496791"/>
                  <a:pt x="2863742" y="3512655"/>
                  <a:pt x="2856862" y="3533120"/>
                </a:cubicBezTo>
                <a:cubicBezTo>
                  <a:pt x="2849763" y="3533733"/>
                  <a:pt x="2843453" y="3536187"/>
                  <a:pt x="2837931" y="3540481"/>
                </a:cubicBezTo>
                <a:cubicBezTo>
                  <a:pt x="2832410" y="3544776"/>
                  <a:pt x="2826100" y="3547230"/>
                  <a:pt x="2819001" y="3547843"/>
                </a:cubicBezTo>
                <a:lnTo>
                  <a:pt x="2819001" y="3570981"/>
                </a:lnTo>
                <a:lnTo>
                  <a:pt x="2812690" y="3570981"/>
                </a:lnTo>
                <a:cubicBezTo>
                  <a:pt x="2808659" y="3570981"/>
                  <a:pt x="2806205" y="3569930"/>
                  <a:pt x="2805328" y="3567826"/>
                </a:cubicBezTo>
                <a:cubicBezTo>
                  <a:pt x="2804452" y="3565723"/>
                  <a:pt x="2804101" y="3562568"/>
                  <a:pt x="2804276" y="3558361"/>
                </a:cubicBezTo>
                <a:lnTo>
                  <a:pt x="2810587" y="3541533"/>
                </a:lnTo>
                <a:cubicBezTo>
                  <a:pt x="2810455" y="3539999"/>
                  <a:pt x="2809667" y="3537282"/>
                  <a:pt x="2808220" y="3533382"/>
                </a:cubicBezTo>
                <a:cubicBezTo>
                  <a:pt x="2806774" y="3529482"/>
                  <a:pt x="2805460" y="3527291"/>
                  <a:pt x="2804276" y="3526809"/>
                </a:cubicBezTo>
                <a:lnTo>
                  <a:pt x="2804276" y="3533120"/>
                </a:lnTo>
                <a:cubicBezTo>
                  <a:pt x="2799456" y="3536537"/>
                  <a:pt x="2793847" y="3541270"/>
                  <a:pt x="2787449" y="3547318"/>
                </a:cubicBezTo>
                <a:cubicBezTo>
                  <a:pt x="2781051" y="3553365"/>
                  <a:pt x="2777545" y="3559149"/>
                  <a:pt x="2776932" y="3564671"/>
                </a:cubicBezTo>
                <a:cubicBezTo>
                  <a:pt x="2773820" y="3566950"/>
                  <a:pt x="2771629" y="3570280"/>
                  <a:pt x="2770359" y="3574662"/>
                </a:cubicBezTo>
                <a:cubicBezTo>
                  <a:pt x="2769088" y="3579044"/>
                  <a:pt x="2768474" y="3583427"/>
                  <a:pt x="2768518" y="3587809"/>
                </a:cubicBezTo>
                <a:lnTo>
                  <a:pt x="2753794" y="3596223"/>
                </a:lnTo>
                <a:cubicBezTo>
                  <a:pt x="2753838" y="3599597"/>
                  <a:pt x="2753224" y="3603366"/>
                  <a:pt x="2751953" y="3607528"/>
                </a:cubicBezTo>
                <a:cubicBezTo>
                  <a:pt x="2750683" y="3611692"/>
                  <a:pt x="2748492" y="3614934"/>
                  <a:pt x="2745380" y="3617257"/>
                </a:cubicBezTo>
                <a:lnTo>
                  <a:pt x="2745380" y="3634084"/>
                </a:lnTo>
                <a:lnTo>
                  <a:pt x="2736966" y="3640395"/>
                </a:lnTo>
                <a:cubicBezTo>
                  <a:pt x="2736747" y="3646793"/>
                  <a:pt x="2734556" y="3652928"/>
                  <a:pt x="2730393" y="3658800"/>
                </a:cubicBezTo>
                <a:cubicBezTo>
                  <a:pt x="2726230" y="3664672"/>
                  <a:pt x="2721410" y="3669755"/>
                  <a:pt x="2715932" y="3674050"/>
                </a:cubicBezTo>
                <a:cubicBezTo>
                  <a:pt x="2711638" y="3680755"/>
                  <a:pt x="2706554" y="3688380"/>
                  <a:pt x="2700682" y="3696925"/>
                </a:cubicBezTo>
                <a:cubicBezTo>
                  <a:pt x="2694810" y="3705470"/>
                  <a:pt x="2688675" y="3712569"/>
                  <a:pt x="2682277" y="3718222"/>
                </a:cubicBezTo>
                <a:cubicBezTo>
                  <a:pt x="2682409" y="3721509"/>
                  <a:pt x="2682146" y="3724927"/>
                  <a:pt x="2681488" y="3728476"/>
                </a:cubicBezTo>
                <a:cubicBezTo>
                  <a:pt x="2680831" y="3732026"/>
                  <a:pt x="2678990" y="3734918"/>
                  <a:pt x="2675967" y="3737153"/>
                </a:cubicBezTo>
                <a:cubicBezTo>
                  <a:pt x="2675792" y="3743638"/>
                  <a:pt x="2674039" y="3750124"/>
                  <a:pt x="2670708" y="3756610"/>
                </a:cubicBezTo>
                <a:cubicBezTo>
                  <a:pt x="2667378" y="3763095"/>
                  <a:pt x="2663521" y="3768529"/>
                  <a:pt x="2659139" y="3772911"/>
                </a:cubicBezTo>
                <a:cubicBezTo>
                  <a:pt x="2659139" y="3775103"/>
                  <a:pt x="2658613" y="3777031"/>
                  <a:pt x="2657562" y="3778696"/>
                </a:cubicBezTo>
                <a:cubicBezTo>
                  <a:pt x="2656510" y="3780361"/>
                  <a:pt x="2654932" y="3781238"/>
                  <a:pt x="2652829" y="3781325"/>
                </a:cubicBezTo>
                <a:lnTo>
                  <a:pt x="2646519" y="3779222"/>
                </a:lnTo>
                <a:lnTo>
                  <a:pt x="2652829" y="3758187"/>
                </a:lnTo>
                <a:cubicBezTo>
                  <a:pt x="2654932" y="3755953"/>
                  <a:pt x="2656510" y="3753060"/>
                  <a:pt x="2657562" y="3749511"/>
                </a:cubicBezTo>
                <a:cubicBezTo>
                  <a:pt x="2658613" y="3745961"/>
                  <a:pt x="2659139" y="3742543"/>
                  <a:pt x="2659139" y="3739256"/>
                </a:cubicBezTo>
                <a:lnTo>
                  <a:pt x="2667553" y="3720325"/>
                </a:lnTo>
                <a:cubicBezTo>
                  <a:pt x="2667115" y="3715593"/>
                  <a:pt x="2666940" y="3710334"/>
                  <a:pt x="2667027" y="3704550"/>
                </a:cubicBezTo>
                <a:cubicBezTo>
                  <a:pt x="2667115" y="3698765"/>
                  <a:pt x="2670095" y="3695610"/>
                  <a:pt x="2675967" y="3695084"/>
                </a:cubicBezTo>
                <a:cubicBezTo>
                  <a:pt x="2676668" y="3674576"/>
                  <a:pt x="2682628" y="3650386"/>
                  <a:pt x="2693846" y="3622516"/>
                </a:cubicBezTo>
                <a:cubicBezTo>
                  <a:pt x="2705064" y="3594645"/>
                  <a:pt x="2717334" y="3572559"/>
                  <a:pt x="2730656" y="3556257"/>
                </a:cubicBezTo>
                <a:cubicBezTo>
                  <a:pt x="2730919" y="3549070"/>
                  <a:pt x="2731971" y="3542410"/>
                  <a:pt x="2733811" y="3536275"/>
                </a:cubicBezTo>
                <a:cubicBezTo>
                  <a:pt x="2735652" y="3530140"/>
                  <a:pt x="2736704" y="3523479"/>
                  <a:pt x="2736966" y="3516292"/>
                </a:cubicBezTo>
                <a:cubicBezTo>
                  <a:pt x="2740078" y="3516161"/>
                  <a:pt x="2742269" y="3514846"/>
                  <a:pt x="2743540" y="3512348"/>
                </a:cubicBezTo>
                <a:cubicBezTo>
                  <a:pt x="2744811" y="3509850"/>
                  <a:pt x="2745424" y="3506958"/>
                  <a:pt x="2745380" y="3503671"/>
                </a:cubicBezTo>
                <a:cubicBezTo>
                  <a:pt x="2745731" y="3495126"/>
                  <a:pt x="2747133" y="3490130"/>
                  <a:pt x="2749587" y="3488684"/>
                </a:cubicBezTo>
                <a:cubicBezTo>
                  <a:pt x="2752041" y="3487238"/>
                  <a:pt x="2753443" y="3483820"/>
                  <a:pt x="2753794" y="3478430"/>
                </a:cubicBezTo>
                <a:lnTo>
                  <a:pt x="2764311" y="3457396"/>
                </a:lnTo>
                <a:cubicBezTo>
                  <a:pt x="2767422" y="3456256"/>
                  <a:pt x="2769614" y="3454328"/>
                  <a:pt x="2770884" y="3451611"/>
                </a:cubicBezTo>
                <a:cubicBezTo>
                  <a:pt x="2772155" y="3448894"/>
                  <a:pt x="2772769" y="3445915"/>
                  <a:pt x="2772725" y="3442672"/>
                </a:cubicBezTo>
                <a:lnTo>
                  <a:pt x="2770621" y="3432154"/>
                </a:lnTo>
                <a:lnTo>
                  <a:pt x="2789552" y="3366948"/>
                </a:lnTo>
                <a:lnTo>
                  <a:pt x="2797966" y="3360638"/>
                </a:lnTo>
                <a:lnTo>
                  <a:pt x="2804276" y="3350121"/>
                </a:lnTo>
                <a:cubicBezTo>
                  <a:pt x="2804276" y="3346746"/>
                  <a:pt x="2804802" y="3342977"/>
                  <a:pt x="2805854" y="3338815"/>
                </a:cubicBezTo>
                <a:cubicBezTo>
                  <a:pt x="2806906" y="3334651"/>
                  <a:pt x="2808483" y="3331409"/>
                  <a:pt x="2810587" y="3329086"/>
                </a:cubicBezTo>
                <a:cubicBezTo>
                  <a:pt x="2809360" y="3325274"/>
                  <a:pt x="2809184" y="3320278"/>
                  <a:pt x="2810061" y="3314099"/>
                </a:cubicBezTo>
                <a:cubicBezTo>
                  <a:pt x="2810937" y="3307920"/>
                  <a:pt x="2813917" y="3304502"/>
                  <a:pt x="2819001" y="3303845"/>
                </a:cubicBezTo>
                <a:cubicBezTo>
                  <a:pt x="2819745" y="3298060"/>
                  <a:pt x="2823514" y="3288595"/>
                  <a:pt x="2830307" y="3275448"/>
                </a:cubicBezTo>
                <a:cubicBezTo>
                  <a:pt x="2837099" y="3262302"/>
                  <a:pt x="2842445" y="3254940"/>
                  <a:pt x="2846345" y="3253362"/>
                </a:cubicBezTo>
                <a:lnTo>
                  <a:pt x="2852656" y="3238638"/>
                </a:lnTo>
                <a:cubicBezTo>
                  <a:pt x="2853269" y="3225492"/>
                  <a:pt x="2855723" y="3213923"/>
                  <a:pt x="2860018" y="3203932"/>
                </a:cubicBezTo>
                <a:cubicBezTo>
                  <a:pt x="2864312" y="3193940"/>
                  <a:pt x="2866766" y="3182371"/>
                  <a:pt x="2867380" y="3169225"/>
                </a:cubicBezTo>
                <a:lnTo>
                  <a:pt x="2873690" y="3160811"/>
                </a:lnTo>
                <a:cubicBezTo>
                  <a:pt x="2874654" y="3153011"/>
                  <a:pt x="2878510" y="3143896"/>
                  <a:pt x="2885259" y="3133466"/>
                </a:cubicBezTo>
                <a:cubicBezTo>
                  <a:pt x="2892007" y="3123037"/>
                  <a:pt x="2895864" y="3113922"/>
                  <a:pt x="2896828" y="3106122"/>
                </a:cubicBezTo>
                <a:cubicBezTo>
                  <a:pt x="2903050" y="3102178"/>
                  <a:pt x="2905855" y="3095867"/>
                  <a:pt x="2905241" y="3087191"/>
                </a:cubicBezTo>
                <a:cubicBezTo>
                  <a:pt x="2904628" y="3078514"/>
                  <a:pt x="2907433" y="3072204"/>
                  <a:pt x="2913655" y="3068260"/>
                </a:cubicBezTo>
                <a:cubicBezTo>
                  <a:pt x="2914926" y="3061599"/>
                  <a:pt x="2920272" y="3044947"/>
                  <a:pt x="2929694" y="3018303"/>
                </a:cubicBezTo>
                <a:cubicBezTo>
                  <a:pt x="2939116" y="2991660"/>
                  <a:pt x="2944988" y="2976059"/>
                  <a:pt x="2947310" y="2971502"/>
                </a:cubicBezTo>
                <a:cubicBezTo>
                  <a:pt x="2946083" y="2967952"/>
                  <a:pt x="2945908" y="2964008"/>
                  <a:pt x="2946784" y="2959670"/>
                </a:cubicBezTo>
                <a:cubicBezTo>
                  <a:pt x="2947661" y="2955332"/>
                  <a:pt x="2950641" y="2952965"/>
                  <a:pt x="2955724" y="2952571"/>
                </a:cubicBezTo>
                <a:cubicBezTo>
                  <a:pt x="2961990" y="2937803"/>
                  <a:pt x="2969966" y="2922641"/>
                  <a:pt x="2979651" y="2907084"/>
                </a:cubicBezTo>
                <a:cubicBezTo>
                  <a:pt x="2989335" y="2891527"/>
                  <a:pt x="2994681" y="2875839"/>
                  <a:pt x="2995689" y="2860020"/>
                </a:cubicBezTo>
                <a:cubicBezTo>
                  <a:pt x="2996960" y="2859012"/>
                  <a:pt x="2998625" y="2857872"/>
                  <a:pt x="3000685" y="2856601"/>
                </a:cubicBezTo>
                <a:cubicBezTo>
                  <a:pt x="3002745" y="2855331"/>
                  <a:pt x="3003884" y="2853665"/>
                  <a:pt x="3004103" y="2851606"/>
                </a:cubicBezTo>
                <a:cubicBezTo>
                  <a:pt x="3003840" y="2850598"/>
                  <a:pt x="3002788" y="2849984"/>
                  <a:pt x="3000948" y="2849765"/>
                </a:cubicBezTo>
                <a:cubicBezTo>
                  <a:pt x="2999107" y="2849546"/>
                  <a:pt x="2998056" y="2849459"/>
                  <a:pt x="2997793" y="2849502"/>
                </a:cubicBezTo>
                <a:lnTo>
                  <a:pt x="3004103" y="2830571"/>
                </a:lnTo>
                <a:lnTo>
                  <a:pt x="3012517" y="2826365"/>
                </a:lnTo>
                <a:cubicBezTo>
                  <a:pt x="3016724" y="2820536"/>
                  <a:pt x="3020405" y="2812736"/>
                  <a:pt x="3023560" y="2802964"/>
                </a:cubicBezTo>
                <a:cubicBezTo>
                  <a:pt x="3026715" y="2793192"/>
                  <a:pt x="3029344" y="2784866"/>
                  <a:pt x="3031448" y="2777986"/>
                </a:cubicBezTo>
                <a:cubicBezTo>
                  <a:pt x="3030308" y="2773603"/>
                  <a:pt x="3030484" y="2769747"/>
                  <a:pt x="3031974" y="2766417"/>
                </a:cubicBezTo>
                <a:cubicBezTo>
                  <a:pt x="3033463" y="2763086"/>
                  <a:pt x="3036794" y="2761333"/>
                  <a:pt x="3041965" y="2761158"/>
                </a:cubicBezTo>
                <a:lnTo>
                  <a:pt x="3048275" y="2746434"/>
                </a:lnTo>
                <a:cubicBezTo>
                  <a:pt x="3050729" y="2742972"/>
                  <a:pt x="3053709" y="2735172"/>
                  <a:pt x="3057215" y="2723033"/>
                </a:cubicBezTo>
                <a:cubicBezTo>
                  <a:pt x="3060721" y="2710895"/>
                  <a:pt x="3062649" y="2702569"/>
                  <a:pt x="3062999" y="2698055"/>
                </a:cubicBezTo>
                <a:cubicBezTo>
                  <a:pt x="3063613" y="2691306"/>
                  <a:pt x="3066067" y="2686398"/>
                  <a:pt x="3070361" y="2683331"/>
                </a:cubicBezTo>
                <a:cubicBezTo>
                  <a:pt x="3074656" y="2680263"/>
                  <a:pt x="3077110" y="2675355"/>
                  <a:pt x="3077723" y="2668607"/>
                </a:cubicBezTo>
                <a:lnTo>
                  <a:pt x="3079862" y="2664864"/>
                </a:lnTo>
                <a:lnTo>
                  <a:pt x="3079628" y="2665010"/>
                </a:lnTo>
                <a:lnTo>
                  <a:pt x="3071214" y="2669217"/>
                </a:lnTo>
                <a:lnTo>
                  <a:pt x="3050180" y="2671321"/>
                </a:lnTo>
                <a:lnTo>
                  <a:pt x="3043869" y="2688148"/>
                </a:lnTo>
                <a:cubicBezTo>
                  <a:pt x="3040670" y="2689331"/>
                  <a:pt x="3037603" y="2691172"/>
                  <a:pt x="3034667" y="2693670"/>
                </a:cubicBezTo>
                <a:cubicBezTo>
                  <a:pt x="3031731" y="2696167"/>
                  <a:pt x="3029189" y="2698534"/>
                  <a:pt x="3027042" y="2700769"/>
                </a:cubicBezTo>
                <a:cubicBezTo>
                  <a:pt x="3024763" y="2700725"/>
                  <a:pt x="3022484" y="2701338"/>
                  <a:pt x="3020206" y="2702609"/>
                </a:cubicBezTo>
                <a:cubicBezTo>
                  <a:pt x="3017927" y="2703880"/>
                  <a:pt x="3016700" y="2706071"/>
                  <a:pt x="3016525" y="2709183"/>
                </a:cubicBezTo>
                <a:lnTo>
                  <a:pt x="3018628" y="2717596"/>
                </a:lnTo>
                <a:lnTo>
                  <a:pt x="2999697" y="2717596"/>
                </a:lnTo>
                <a:cubicBezTo>
                  <a:pt x="3000530" y="2713521"/>
                  <a:pt x="3002546" y="2707473"/>
                  <a:pt x="3005745" y="2699454"/>
                </a:cubicBezTo>
                <a:lnTo>
                  <a:pt x="3004556" y="2690792"/>
                </a:lnTo>
                <a:lnTo>
                  <a:pt x="3001007" y="2689462"/>
                </a:lnTo>
                <a:lnTo>
                  <a:pt x="3001594" y="2686949"/>
                </a:lnTo>
                <a:lnTo>
                  <a:pt x="2997857" y="2688411"/>
                </a:lnTo>
                <a:cubicBezTo>
                  <a:pt x="2995972" y="2689857"/>
                  <a:pt x="2994482" y="2691172"/>
                  <a:pt x="2993387" y="2692355"/>
                </a:cubicBezTo>
                <a:lnTo>
                  <a:pt x="2989180" y="2717596"/>
                </a:lnTo>
                <a:lnTo>
                  <a:pt x="2978663" y="2732320"/>
                </a:lnTo>
                <a:cubicBezTo>
                  <a:pt x="2978663" y="2738543"/>
                  <a:pt x="2977611" y="2743977"/>
                  <a:pt x="2975508" y="2748622"/>
                </a:cubicBezTo>
                <a:cubicBezTo>
                  <a:pt x="2973404" y="2753267"/>
                  <a:pt x="2970249" y="2757649"/>
                  <a:pt x="2966042" y="2761768"/>
                </a:cubicBezTo>
                <a:lnTo>
                  <a:pt x="2966042" y="2778596"/>
                </a:lnTo>
                <a:cubicBezTo>
                  <a:pt x="2960082" y="2785257"/>
                  <a:pt x="2957278" y="2792969"/>
                  <a:pt x="2957628" y="2801734"/>
                </a:cubicBezTo>
                <a:cubicBezTo>
                  <a:pt x="2954254" y="2800726"/>
                  <a:pt x="2951011" y="2801164"/>
                  <a:pt x="2947900" y="2803048"/>
                </a:cubicBezTo>
                <a:cubicBezTo>
                  <a:pt x="2944789" y="2804933"/>
                  <a:pt x="2943123" y="2808000"/>
                  <a:pt x="2942904" y="2812251"/>
                </a:cubicBezTo>
                <a:lnTo>
                  <a:pt x="2930284" y="2831182"/>
                </a:lnTo>
                <a:lnTo>
                  <a:pt x="2913456" y="2824872"/>
                </a:lnTo>
                <a:cubicBezTo>
                  <a:pt x="2916217" y="2818035"/>
                  <a:pt x="2918058" y="2810147"/>
                  <a:pt x="2918978" y="2801208"/>
                </a:cubicBezTo>
                <a:cubicBezTo>
                  <a:pt x="2919898" y="2792268"/>
                  <a:pt x="2922264" y="2785432"/>
                  <a:pt x="2926077" y="2780700"/>
                </a:cubicBezTo>
                <a:cubicBezTo>
                  <a:pt x="2925726" y="2774039"/>
                  <a:pt x="2928531" y="2770533"/>
                  <a:pt x="2934491" y="2770182"/>
                </a:cubicBezTo>
                <a:cubicBezTo>
                  <a:pt x="2939048" y="2770489"/>
                  <a:pt x="2944657" y="2770401"/>
                  <a:pt x="2951318" y="2769919"/>
                </a:cubicBezTo>
                <a:cubicBezTo>
                  <a:pt x="2957979" y="2769437"/>
                  <a:pt x="2957278" y="2766720"/>
                  <a:pt x="2949215" y="2761768"/>
                </a:cubicBezTo>
                <a:lnTo>
                  <a:pt x="2957628" y="2740734"/>
                </a:lnTo>
                <a:lnTo>
                  <a:pt x="2949215" y="2740734"/>
                </a:lnTo>
                <a:lnTo>
                  <a:pt x="2957628" y="2730217"/>
                </a:lnTo>
                <a:lnTo>
                  <a:pt x="2957628" y="2709183"/>
                </a:lnTo>
                <a:lnTo>
                  <a:pt x="2972353" y="2698665"/>
                </a:lnTo>
                <a:lnTo>
                  <a:pt x="2972353" y="2679734"/>
                </a:lnTo>
                <a:cubicBezTo>
                  <a:pt x="2976209" y="2673074"/>
                  <a:pt x="2981117" y="2667464"/>
                  <a:pt x="2987077" y="2662907"/>
                </a:cubicBezTo>
                <a:lnTo>
                  <a:pt x="2993387" y="2646080"/>
                </a:lnTo>
                <a:cubicBezTo>
                  <a:pt x="2986814" y="2644414"/>
                  <a:pt x="2984710" y="2637227"/>
                  <a:pt x="2987077" y="2624519"/>
                </a:cubicBezTo>
                <a:cubicBezTo>
                  <a:pt x="2989443" y="2611811"/>
                  <a:pt x="2991546" y="2603572"/>
                  <a:pt x="2993387" y="2599804"/>
                </a:cubicBezTo>
                <a:cubicBezTo>
                  <a:pt x="2997331" y="2598840"/>
                  <a:pt x="2999434" y="2594458"/>
                  <a:pt x="2999697" y="2586657"/>
                </a:cubicBezTo>
                <a:cubicBezTo>
                  <a:pt x="2999960" y="2578857"/>
                  <a:pt x="2999960" y="2573423"/>
                  <a:pt x="2999697" y="2570356"/>
                </a:cubicBezTo>
                <a:cubicBezTo>
                  <a:pt x="3002809" y="2569129"/>
                  <a:pt x="3005000" y="2566850"/>
                  <a:pt x="3006270" y="2563519"/>
                </a:cubicBezTo>
                <a:cubicBezTo>
                  <a:pt x="3007541" y="2560189"/>
                  <a:pt x="3008155" y="2556859"/>
                  <a:pt x="3008111" y="2553528"/>
                </a:cubicBezTo>
                <a:lnTo>
                  <a:pt x="3005393" y="2547412"/>
                </a:lnTo>
                <a:lnTo>
                  <a:pt x="2996800" y="2573773"/>
                </a:lnTo>
                <a:cubicBezTo>
                  <a:pt x="2989701" y="2574386"/>
                  <a:pt x="2983391" y="2576840"/>
                  <a:pt x="2977869" y="2581134"/>
                </a:cubicBezTo>
                <a:lnTo>
                  <a:pt x="2975134" y="2582198"/>
                </a:lnTo>
                <a:lnTo>
                  <a:pt x="2972090" y="2590601"/>
                </a:lnTo>
                <a:lnTo>
                  <a:pt x="2958939" y="2602796"/>
                </a:lnTo>
                <a:lnTo>
                  <a:pt x="2958939" y="2611634"/>
                </a:lnTo>
                <a:lnTo>
                  <a:pt x="2957628" y="2611634"/>
                </a:lnTo>
                <a:lnTo>
                  <a:pt x="2957628" y="2631355"/>
                </a:lnTo>
                <a:cubicBezTo>
                  <a:pt x="2939180" y="2640251"/>
                  <a:pt x="2928224" y="2650330"/>
                  <a:pt x="2924762" y="2661592"/>
                </a:cubicBezTo>
                <a:cubicBezTo>
                  <a:pt x="2921300" y="2672854"/>
                  <a:pt x="2916129" y="2688718"/>
                  <a:pt x="2909249" y="2709183"/>
                </a:cubicBezTo>
                <a:cubicBezTo>
                  <a:pt x="2902150" y="2709796"/>
                  <a:pt x="2895840" y="2712250"/>
                  <a:pt x="2890318" y="2716544"/>
                </a:cubicBezTo>
                <a:cubicBezTo>
                  <a:pt x="2884797" y="2720839"/>
                  <a:pt x="2878487" y="2723293"/>
                  <a:pt x="2871388" y="2723906"/>
                </a:cubicBezTo>
                <a:lnTo>
                  <a:pt x="2871388" y="2747044"/>
                </a:lnTo>
                <a:lnTo>
                  <a:pt x="2865077" y="2747044"/>
                </a:lnTo>
                <a:cubicBezTo>
                  <a:pt x="2861046" y="2747044"/>
                  <a:pt x="2858592" y="2745993"/>
                  <a:pt x="2857715" y="2743889"/>
                </a:cubicBezTo>
                <a:cubicBezTo>
                  <a:pt x="2856839" y="2741786"/>
                  <a:pt x="2856488" y="2738631"/>
                  <a:pt x="2856663" y="2734424"/>
                </a:cubicBezTo>
                <a:lnTo>
                  <a:pt x="2862974" y="2717596"/>
                </a:lnTo>
                <a:lnTo>
                  <a:pt x="2860666" y="2709646"/>
                </a:lnTo>
                <a:lnTo>
                  <a:pt x="2855870" y="2714703"/>
                </a:lnTo>
                <a:cubicBezTo>
                  <a:pt x="2851576" y="2721408"/>
                  <a:pt x="2846492" y="2729033"/>
                  <a:pt x="2840620" y="2737578"/>
                </a:cubicBezTo>
                <a:cubicBezTo>
                  <a:pt x="2834748" y="2746123"/>
                  <a:pt x="2828613" y="2753222"/>
                  <a:pt x="2822215" y="2758875"/>
                </a:cubicBezTo>
                <a:cubicBezTo>
                  <a:pt x="2822347" y="2762162"/>
                  <a:pt x="2822084" y="2765580"/>
                  <a:pt x="2821426" y="2769129"/>
                </a:cubicBezTo>
                <a:cubicBezTo>
                  <a:pt x="2820769" y="2772679"/>
                  <a:pt x="2818928" y="2775571"/>
                  <a:pt x="2815905" y="2777806"/>
                </a:cubicBezTo>
                <a:cubicBezTo>
                  <a:pt x="2815730" y="2784291"/>
                  <a:pt x="2813977" y="2790777"/>
                  <a:pt x="2810646" y="2797263"/>
                </a:cubicBezTo>
                <a:cubicBezTo>
                  <a:pt x="2807316" y="2803748"/>
                  <a:pt x="2803459" y="2809182"/>
                  <a:pt x="2799077" y="2813564"/>
                </a:cubicBezTo>
                <a:cubicBezTo>
                  <a:pt x="2799077" y="2815756"/>
                  <a:pt x="2798551" y="2817684"/>
                  <a:pt x="2797500" y="2819349"/>
                </a:cubicBezTo>
                <a:cubicBezTo>
                  <a:pt x="2796448" y="2821014"/>
                  <a:pt x="2794870" y="2821891"/>
                  <a:pt x="2792767" y="2821978"/>
                </a:cubicBezTo>
                <a:lnTo>
                  <a:pt x="2787955" y="2820375"/>
                </a:lnTo>
                <a:lnTo>
                  <a:pt x="2782780" y="2834863"/>
                </a:lnTo>
                <a:cubicBezTo>
                  <a:pt x="2778617" y="2840735"/>
                  <a:pt x="2773797" y="2845818"/>
                  <a:pt x="2768319" y="2850113"/>
                </a:cubicBezTo>
                <a:cubicBezTo>
                  <a:pt x="2764025" y="2856818"/>
                  <a:pt x="2758941" y="2864443"/>
                  <a:pt x="2753069" y="2872988"/>
                </a:cubicBezTo>
                <a:cubicBezTo>
                  <a:pt x="2747197" y="2881533"/>
                  <a:pt x="2741062" y="2888632"/>
                  <a:pt x="2734664" y="2894285"/>
                </a:cubicBezTo>
                <a:cubicBezTo>
                  <a:pt x="2734796" y="2897572"/>
                  <a:pt x="2734533" y="2900990"/>
                  <a:pt x="2733875" y="2904539"/>
                </a:cubicBezTo>
                <a:cubicBezTo>
                  <a:pt x="2733218" y="2908089"/>
                  <a:pt x="2731377" y="2910981"/>
                  <a:pt x="2728354" y="2913216"/>
                </a:cubicBezTo>
                <a:cubicBezTo>
                  <a:pt x="2728179" y="2919701"/>
                  <a:pt x="2726426" y="2926187"/>
                  <a:pt x="2723095" y="2932673"/>
                </a:cubicBezTo>
                <a:cubicBezTo>
                  <a:pt x="2719765" y="2939158"/>
                  <a:pt x="2715908" y="2944592"/>
                  <a:pt x="2711526" y="2948974"/>
                </a:cubicBezTo>
                <a:cubicBezTo>
                  <a:pt x="2711526" y="2951166"/>
                  <a:pt x="2711000" y="2953094"/>
                  <a:pt x="2709949" y="2954759"/>
                </a:cubicBezTo>
                <a:cubicBezTo>
                  <a:pt x="2708897" y="2956424"/>
                  <a:pt x="2707319" y="2957301"/>
                  <a:pt x="2705216" y="2957388"/>
                </a:cubicBezTo>
                <a:lnTo>
                  <a:pt x="2698906" y="2955285"/>
                </a:lnTo>
                <a:lnTo>
                  <a:pt x="2705216" y="2934250"/>
                </a:lnTo>
                <a:cubicBezTo>
                  <a:pt x="2707319" y="2932016"/>
                  <a:pt x="2708897" y="2929123"/>
                  <a:pt x="2709949" y="2925574"/>
                </a:cubicBezTo>
                <a:cubicBezTo>
                  <a:pt x="2711000" y="2922024"/>
                  <a:pt x="2711526" y="2918606"/>
                  <a:pt x="2711526" y="2915319"/>
                </a:cubicBezTo>
                <a:lnTo>
                  <a:pt x="2719940" y="2896388"/>
                </a:lnTo>
                <a:cubicBezTo>
                  <a:pt x="2719502" y="2891656"/>
                  <a:pt x="2719327" y="2886397"/>
                  <a:pt x="2719414" y="2880613"/>
                </a:cubicBezTo>
                <a:cubicBezTo>
                  <a:pt x="2719502" y="2874828"/>
                  <a:pt x="2722482" y="2871673"/>
                  <a:pt x="2728354" y="2871147"/>
                </a:cubicBezTo>
                <a:cubicBezTo>
                  <a:pt x="2729055" y="2850639"/>
                  <a:pt x="2735015" y="2826449"/>
                  <a:pt x="2746233" y="2798579"/>
                </a:cubicBezTo>
                <a:cubicBezTo>
                  <a:pt x="2757451" y="2770708"/>
                  <a:pt x="2769721" y="2748622"/>
                  <a:pt x="2783043" y="2732320"/>
                </a:cubicBezTo>
                <a:cubicBezTo>
                  <a:pt x="2783306" y="2725133"/>
                  <a:pt x="2784358" y="2718473"/>
                  <a:pt x="2786198" y="2712338"/>
                </a:cubicBezTo>
                <a:cubicBezTo>
                  <a:pt x="2788039" y="2706203"/>
                  <a:pt x="2789091" y="2699542"/>
                  <a:pt x="2789353" y="2692355"/>
                </a:cubicBezTo>
                <a:cubicBezTo>
                  <a:pt x="2792465" y="2692224"/>
                  <a:pt x="2794656" y="2690909"/>
                  <a:pt x="2795927" y="2688411"/>
                </a:cubicBezTo>
                <a:cubicBezTo>
                  <a:pt x="2797198" y="2685913"/>
                  <a:pt x="2797811" y="2683021"/>
                  <a:pt x="2797767" y="2679734"/>
                </a:cubicBezTo>
                <a:cubicBezTo>
                  <a:pt x="2798118" y="2671189"/>
                  <a:pt x="2799520" y="2666193"/>
                  <a:pt x="2801974" y="2664747"/>
                </a:cubicBezTo>
                <a:cubicBezTo>
                  <a:pt x="2804428" y="2663301"/>
                  <a:pt x="2805830" y="2659883"/>
                  <a:pt x="2806181" y="2654493"/>
                </a:cubicBezTo>
                <a:lnTo>
                  <a:pt x="2816698" y="2633459"/>
                </a:lnTo>
                <a:cubicBezTo>
                  <a:pt x="2819809" y="2632319"/>
                  <a:pt x="2822001" y="2630391"/>
                  <a:pt x="2823271" y="2627674"/>
                </a:cubicBezTo>
                <a:lnTo>
                  <a:pt x="2823517" y="2626481"/>
                </a:lnTo>
                <a:lnTo>
                  <a:pt x="2819811" y="2620552"/>
                </a:lnTo>
                <a:lnTo>
                  <a:pt x="2823210" y="2609224"/>
                </a:lnTo>
                <a:lnTo>
                  <a:pt x="2823008" y="2608217"/>
                </a:lnTo>
                <a:lnTo>
                  <a:pt x="2825645" y="2599137"/>
                </a:lnTo>
                <a:lnTo>
                  <a:pt x="2822178" y="2596363"/>
                </a:lnTo>
                <a:cubicBezTo>
                  <a:pt x="2820732" y="2595311"/>
                  <a:pt x="2819943" y="2594260"/>
                  <a:pt x="2819811" y="2593208"/>
                </a:cubicBezTo>
                <a:cubicBezTo>
                  <a:pt x="2820293" y="2591192"/>
                  <a:pt x="2822484" y="2589965"/>
                  <a:pt x="2826385" y="2589527"/>
                </a:cubicBezTo>
                <a:lnTo>
                  <a:pt x="2828474" y="2589392"/>
                </a:lnTo>
                <a:lnTo>
                  <a:pt x="2841939" y="2543011"/>
                </a:lnTo>
                <a:lnTo>
                  <a:pt x="2844404" y="2541163"/>
                </a:lnTo>
                <a:lnTo>
                  <a:pt x="2842949" y="2538518"/>
                </a:lnTo>
                <a:lnTo>
                  <a:pt x="2828225" y="2557449"/>
                </a:lnTo>
                <a:lnTo>
                  <a:pt x="2817708" y="2559553"/>
                </a:lnTo>
                <a:lnTo>
                  <a:pt x="2817708" y="2589001"/>
                </a:lnTo>
                <a:cubicBezTo>
                  <a:pt x="2810214" y="2595048"/>
                  <a:pt x="2803641" y="2603988"/>
                  <a:pt x="2797988" y="2615820"/>
                </a:cubicBezTo>
                <a:cubicBezTo>
                  <a:pt x="2792335" y="2627652"/>
                  <a:pt x="2788391" y="2637643"/>
                  <a:pt x="2786156" y="2645794"/>
                </a:cubicBezTo>
                <a:cubicBezTo>
                  <a:pt x="2785806" y="2649825"/>
                  <a:pt x="2784404" y="2653331"/>
                  <a:pt x="2781950" y="2656311"/>
                </a:cubicBezTo>
                <a:cubicBezTo>
                  <a:pt x="2779495" y="2659291"/>
                  <a:pt x="2778093" y="2662796"/>
                  <a:pt x="2777743" y="2666828"/>
                </a:cubicBezTo>
                <a:lnTo>
                  <a:pt x="2771432" y="2683656"/>
                </a:lnTo>
                <a:lnTo>
                  <a:pt x="2773536" y="2683656"/>
                </a:lnTo>
                <a:cubicBezTo>
                  <a:pt x="2773185" y="2687687"/>
                  <a:pt x="2771783" y="2691193"/>
                  <a:pt x="2769329" y="2694173"/>
                </a:cubicBezTo>
                <a:cubicBezTo>
                  <a:pt x="2766875" y="2697153"/>
                  <a:pt x="2765473" y="2700658"/>
                  <a:pt x="2765122" y="2704690"/>
                </a:cubicBezTo>
                <a:cubicBezTo>
                  <a:pt x="2765297" y="2707977"/>
                  <a:pt x="2764947" y="2710869"/>
                  <a:pt x="2764070" y="2713367"/>
                </a:cubicBezTo>
                <a:cubicBezTo>
                  <a:pt x="2763194" y="2715864"/>
                  <a:pt x="2760740" y="2717179"/>
                  <a:pt x="2756708" y="2717311"/>
                </a:cubicBezTo>
                <a:cubicBezTo>
                  <a:pt x="2756971" y="2723446"/>
                  <a:pt x="2756445" y="2727477"/>
                  <a:pt x="2755131" y="2729405"/>
                </a:cubicBezTo>
                <a:cubicBezTo>
                  <a:pt x="2753816" y="2731333"/>
                  <a:pt x="2750135" y="2732210"/>
                  <a:pt x="2744088" y="2732035"/>
                </a:cubicBezTo>
                <a:lnTo>
                  <a:pt x="2744088" y="2755173"/>
                </a:lnTo>
                <a:lnTo>
                  <a:pt x="2733570" y="2750965"/>
                </a:lnTo>
                <a:lnTo>
                  <a:pt x="2720950" y="2780414"/>
                </a:lnTo>
                <a:lnTo>
                  <a:pt x="2725157" y="2784621"/>
                </a:lnTo>
                <a:lnTo>
                  <a:pt x="2716743" y="2790931"/>
                </a:lnTo>
                <a:lnTo>
                  <a:pt x="2712536" y="2799345"/>
                </a:lnTo>
                <a:lnTo>
                  <a:pt x="2718846" y="2814069"/>
                </a:lnTo>
                <a:lnTo>
                  <a:pt x="2716743" y="2830896"/>
                </a:lnTo>
                <a:cubicBezTo>
                  <a:pt x="2711572" y="2831597"/>
                  <a:pt x="2708767" y="2834402"/>
                  <a:pt x="2708329" y="2839310"/>
                </a:cubicBezTo>
                <a:cubicBezTo>
                  <a:pt x="2707891" y="2844218"/>
                  <a:pt x="2702983" y="2847023"/>
                  <a:pt x="2693605" y="2847724"/>
                </a:cubicBezTo>
                <a:lnTo>
                  <a:pt x="2693605" y="2837206"/>
                </a:lnTo>
                <a:lnTo>
                  <a:pt x="2687295" y="2839310"/>
                </a:lnTo>
                <a:cubicBezTo>
                  <a:pt x="2685980" y="2842290"/>
                  <a:pt x="2683877" y="2847373"/>
                  <a:pt x="2680985" y="2854560"/>
                </a:cubicBezTo>
                <a:cubicBezTo>
                  <a:pt x="2678092" y="2861746"/>
                  <a:pt x="2675989" y="2865778"/>
                  <a:pt x="2674674" y="2866655"/>
                </a:cubicBezTo>
                <a:cubicBezTo>
                  <a:pt x="2673666" y="2866479"/>
                  <a:pt x="2673053" y="2865778"/>
                  <a:pt x="2672834" y="2864551"/>
                </a:cubicBezTo>
                <a:cubicBezTo>
                  <a:pt x="2672615" y="2863324"/>
                  <a:pt x="2672527" y="2862623"/>
                  <a:pt x="2672571" y="2862448"/>
                </a:cubicBezTo>
                <a:cubicBezTo>
                  <a:pt x="2666786" y="2862097"/>
                  <a:pt x="2664683" y="2860169"/>
                  <a:pt x="2666260" y="2856663"/>
                </a:cubicBezTo>
                <a:cubicBezTo>
                  <a:pt x="2667838" y="2853157"/>
                  <a:pt x="2669941" y="2850178"/>
                  <a:pt x="2672571" y="2847724"/>
                </a:cubicBezTo>
                <a:lnTo>
                  <a:pt x="2664157" y="2828793"/>
                </a:lnTo>
                <a:lnTo>
                  <a:pt x="2672571" y="2814069"/>
                </a:lnTo>
                <a:lnTo>
                  <a:pt x="2657847" y="2807758"/>
                </a:lnTo>
                <a:cubicBezTo>
                  <a:pt x="2657233" y="2814814"/>
                  <a:pt x="2654779" y="2821212"/>
                  <a:pt x="2650485" y="2826952"/>
                </a:cubicBezTo>
                <a:cubicBezTo>
                  <a:pt x="2646190" y="2832693"/>
                  <a:pt x="2643736" y="2839617"/>
                  <a:pt x="2643123" y="2847724"/>
                </a:cubicBezTo>
                <a:cubicBezTo>
                  <a:pt x="2636856" y="2856225"/>
                  <a:pt x="2630984" y="2864989"/>
                  <a:pt x="2625506" y="2874017"/>
                </a:cubicBezTo>
                <a:cubicBezTo>
                  <a:pt x="2620029" y="2883044"/>
                  <a:pt x="2614682" y="2891808"/>
                  <a:pt x="2609468" y="2900310"/>
                </a:cubicBezTo>
                <a:cubicBezTo>
                  <a:pt x="2608416" y="2905393"/>
                  <a:pt x="2606313" y="2912054"/>
                  <a:pt x="2603157" y="2920292"/>
                </a:cubicBezTo>
                <a:cubicBezTo>
                  <a:pt x="2600002" y="2928531"/>
                  <a:pt x="2595795" y="2933088"/>
                  <a:pt x="2590537" y="2933965"/>
                </a:cubicBezTo>
                <a:cubicBezTo>
                  <a:pt x="2590800" y="2935586"/>
                  <a:pt x="2591851" y="2938653"/>
                  <a:pt x="2593692" y="2943167"/>
                </a:cubicBezTo>
                <a:cubicBezTo>
                  <a:pt x="2595532" y="2947681"/>
                  <a:pt x="2596584" y="2950222"/>
                  <a:pt x="2596847" y="2950792"/>
                </a:cubicBezTo>
                <a:cubicBezTo>
                  <a:pt x="2597855" y="2950529"/>
                  <a:pt x="2598468" y="2949477"/>
                  <a:pt x="2598688" y="2947637"/>
                </a:cubicBezTo>
                <a:cubicBezTo>
                  <a:pt x="2598907" y="2945796"/>
                  <a:pt x="2598994" y="2944745"/>
                  <a:pt x="2598950" y="2944482"/>
                </a:cubicBezTo>
                <a:cubicBezTo>
                  <a:pt x="2604910" y="2932080"/>
                  <a:pt x="2611922" y="2920073"/>
                  <a:pt x="2619985" y="2908460"/>
                </a:cubicBezTo>
                <a:cubicBezTo>
                  <a:pt x="2628048" y="2896848"/>
                  <a:pt x="2632956" y="2884315"/>
                  <a:pt x="2634709" y="2870861"/>
                </a:cubicBezTo>
                <a:lnTo>
                  <a:pt x="2645226" y="2870861"/>
                </a:lnTo>
                <a:cubicBezTo>
                  <a:pt x="2650046" y="2870642"/>
                  <a:pt x="2655656" y="2871080"/>
                  <a:pt x="2662054" y="2872176"/>
                </a:cubicBezTo>
                <a:cubicBezTo>
                  <a:pt x="2668452" y="2873272"/>
                  <a:pt x="2671957" y="2876339"/>
                  <a:pt x="2672571" y="2881379"/>
                </a:cubicBezTo>
                <a:cubicBezTo>
                  <a:pt x="2672352" y="2890932"/>
                  <a:pt x="2670161" y="2900222"/>
                  <a:pt x="2665998" y="2909249"/>
                </a:cubicBezTo>
                <a:cubicBezTo>
                  <a:pt x="2661834" y="2918276"/>
                  <a:pt x="2657014" y="2926515"/>
                  <a:pt x="2651536" y="2933965"/>
                </a:cubicBezTo>
                <a:cubicBezTo>
                  <a:pt x="2651799" y="2939048"/>
                  <a:pt x="2652851" y="2943605"/>
                  <a:pt x="2654692" y="2947637"/>
                </a:cubicBezTo>
                <a:cubicBezTo>
                  <a:pt x="2656532" y="2951668"/>
                  <a:pt x="2657584" y="2956226"/>
                  <a:pt x="2657847" y="2961309"/>
                </a:cubicBezTo>
                <a:lnTo>
                  <a:pt x="2643123" y="2957102"/>
                </a:lnTo>
                <a:cubicBezTo>
                  <a:pt x="2643210" y="2963588"/>
                  <a:pt x="2642509" y="2970599"/>
                  <a:pt x="2641019" y="2978137"/>
                </a:cubicBezTo>
                <a:cubicBezTo>
                  <a:pt x="2639529" y="2985674"/>
                  <a:pt x="2636725" y="2992686"/>
                  <a:pt x="2632605" y="2999171"/>
                </a:cubicBezTo>
                <a:lnTo>
                  <a:pt x="2622088" y="2984447"/>
                </a:lnTo>
                <a:lnTo>
                  <a:pt x="2628399" y="2965516"/>
                </a:lnTo>
                <a:cubicBezTo>
                  <a:pt x="2627215" y="2964464"/>
                  <a:pt x="2625901" y="2963413"/>
                  <a:pt x="2624455" y="2962361"/>
                </a:cubicBezTo>
                <a:cubicBezTo>
                  <a:pt x="2623009" y="2961309"/>
                  <a:pt x="2622220" y="2960258"/>
                  <a:pt x="2622088" y="2959206"/>
                </a:cubicBezTo>
                <a:cubicBezTo>
                  <a:pt x="2622483" y="2957190"/>
                  <a:pt x="2624323" y="2955963"/>
                  <a:pt x="2627610" y="2955525"/>
                </a:cubicBezTo>
                <a:cubicBezTo>
                  <a:pt x="2630896" y="2955087"/>
                  <a:pt x="2633263" y="2954911"/>
                  <a:pt x="2634709" y="2954999"/>
                </a:cubicBezTo>
                <a:lnTo>
                  <a:pt x="2647330" y="2919240"/>
                </a:lnTo>
                <a:lnTo>
                  <a:pt x="2645226" y="2910827"/>
                </a:lnTo>
                <a:lnTo>
                  <a:pt x="2636812" y="2900310"/>
                </a:lnTo>
                <a:lnTo>
                  <a:pt x="2626295" y="2910827"/>
                </a:lnTo>
                <a:lnTo>
                  <a:pt x="2619985" y="2954999"/>
                </a:lnTo>
                <a:cubicBezTo>
                  <a:pt x="2613499" y="2960871"/>
                  <a:pt x="2607540" y="2969110"/>
                  <a:pt x="2602106" y="2979714"/>
                </a:cubicBezTo>
                <a:cubicBezTo>
                  <a:pt x="2596672" y="2990319"/>
                  <a:pt x="2592815" y="2999609"/>
                  <a:pt x="2590537" y="3007585"/>
                </a:cubicBezTo>
                <a:cubicBezTo>
                  <a:pt x="2590274" y="3014859"/>
                  <a:pt x="2588696" y="3021871"/>
                  <a:pt x="2585804" y="3028619"/>
                </a:cubicBezTo>
                <a:cubicBezTo>
                  <a:pt x="2582912" y="3035368"/>
                  <a:pt x="2580282" y="3042379"/>
                  <a:pt x="2577916" y="3049654"/>
                </a:cubicBezTo>
                <a:cubicBezTo>
                  <a:pt x="2567749" y="3058418"/>
                  <a:pt x="2558635" y="3068234"/>
                  <a:pt x="2550571" y="3079102"/>
                </a:cubicBezTo>
                <a:lnTo>
                  <a:pt x="2535847" y="3121170"/>
                </a:lnTo>
                <a:cubicBezTo>
                  <a:pt x="2534577" y="3121083"/>
                  <a:pt x="2532911" y="3121258"/>
                  <a:pt x="2530852" y="3121696"/>
                </a:cubicBezTo>
                <a:cubicBezTo>
                  <a:pt x="2528792" y="3122135"/>
                  <a:pt x="2527653" y="3123362"/>
                  <a:pt x="2527434" y="3125377"/>
                </a:cubicBezTo>
                <a:cubicBezTo>
                  <a:pt x="2527653" y="3126517"/>
                  <a:pt x="2528792" y="3127919"/>
                  <a:pt x="2530852" y="3129584"/>
                </a:cubicBezTo>
                <a:cubicBezTo>
                  <a:pt x="2532911" y="3131249"/>
                  <a:pt x="2534577" y="3132652"/>
                  <a:pt x="2535847" y="3133791"/>
                </a:cubicBezTo>
                <a:lnTo>
                  <a:pt x="2512710" y="3146412"/>
                </a:lnTo>
                <a:lnTo>
                  <a:pt x="2497985" y="3146412"/>
                </a:lnTo>
                <a:cubicBezTo>
                  <a:pt x="2498424" y="3138611"/>
                  <a:pt x="2499651" y="3131074"/>
                  <a:pt x="2501666" y="3123800"/>
                </a:cubicBezTo>
                <a:cubicBezTo>
                  <a:pt x="2503682" y="3116525"/>
                  <a:pt x="2503858" y="3105833"/>
                  <a:pt x="2502192" y="3091722"/>
                </a:cubicBezTo>
                <a:cubicBezTo>
                  <a:pt x="2497723" y="3097857"/>
                  <a:pt x="2493516" y="3103992"/>
                  <a:pt x="2489572" y="3110127"/>
                </a:cubicBezTo>
                <a:cubicBezTo>
                  <a:pt x="2485628" y="3116262"/>
                  <a:pt x="2483524" y="3123449"/>
                  <a:pt x="2483261" y="3131688"/>
                </a:cubicBezTo>
                <a:cubicBezTo>
                  <a:pt x="2473095" y="3139751"/>
                  <a:pt x="2463980" y="3148866"/>
                  <a:pt x="2455917" y="3159033"/>
                </a:cubicBezTo>
                <a:cubicBezTo>
                  <a:pt x="2444216" y="3160084"/>
                  <a:pt x="2439747" y="3164291"/>
                  <a:pt x="2442507" y="3171653"/>
                </a:cubicBezTo>
                <a:cubicBezTo>
                  <a:pt x="2445268" y="3179015"/>
                  <a:pt x="2443428" y="3183222"/>
                  <a:pt x="2436986" y="3184274"/>
                </a:cubicBezTo>
                <a:lnTo>
                  <a:pt x="2428572" y="3184274"/>
                </a:lnTo>
                <a:cubicBezTo>
                  <a:pt x="2428221" y="3190190"/>
                  <a:pt x="2426819" y="3194659"/>
                  <a:pt x="2424365" y="3197683"/>
                </a:cubicBezTo>
                <a:cubicBezTo>
                  <a:pt x="2421911" y="3200707"/>
                  <a:pt x="2420509" y="3204651"/>
                  <a:pt x="2420158" y="3209515"/>
                </a:cubicBezTo>
                <a:lnTo>
                  <a:pt x="2405434" y="3222136"/>
                </a:lnTo>
                <a:lnTo>
                  <a:pt x="2397021" y="3205308"/>
                </a:lnTo>
                <a:cubicBezTo>
                  <a:pt x="2392814" y="3205308"/>
                  <a:pt x="2390710" y="3203205"/>
                  <a:pt x="2390710" y="3198998"/>
                </a:cubicBezTo>
                <a:cubicBezTo>
                  <a:pt x="2391324" y="3190715"/>
                  <a:pt x="2393778" y="3182565"/>
                  <a:pt x="2398072" y="3174545"/>
                </a:cubicBezTo>
                <a:cubicBezTo>
                  <a:pt x="2402367" y="3166526"/>
                  <a:pt x="2404821" y="3157849"/>
                  <a:pt x="2405434" y="3148515"/>
                </a:cubicBezTo>
                <a:cubicBezTo>
                  <a:pt x="2405478" y="3148340"/>
                  <a:pt x="2405390" y="3147639"/>
                  <a:pt x="2405171" y="3146412"/>
                </a:cubicBezTo>
                <a:cubicBezTo>
                  <a:pt x="2404952" y="3145185"/>
                  <a:pt x="2404339" y="3144484"/>
                  <a:pt x="2403331" y="3144308"/>
                </a:cubicBezTo>
                <a:cubicBezTo>
                  <a:pt x="2402191" y="3144790"/>
                  <a:pt x="2400789" y="3146982"/>
                  <a:pt x="2399124" y="3150882"/>
                </a:cubicBezTo>
                <a:cubicBezTo>
                  <a:pt x="2397459" y="3154782"/>
                  <a:pt x="2396056" y="3157499"/>
                  <a:pt x="2394917" y="3159033"/>
                </a:cubicBezTo>
                <a:cubicBezTo>
                  <a:pt x="2392463" y="3161136"/>
                  <a:pt x="2391061" y="3163239"/>
                  <a:pt x="2390710" y="3165343"/>
                </a:cubicBezTo>
                <a:cubicBezTo>
                  <a:pt x="2390973" y="3168629"/>
                  <a:pt x="2390973" y="3171522"/>
                  <a:pt x="2390710" y="3174019"/>
                </a:cubicBezTo>
                <a:cubicBezTo>
                  <a:pt x="2390447" y="3176517"/>
                  <a:pt x="2388344" y="3177832"/>
                  <a:pt x="2384400" y="3177963"/>
                </a:cubicBezTo>
                <a:lnTo>
                  <a:pt x="2375986" y="3182170"/>
                </a:lnTo>
                <a:lnTo>
                  <a:pt x="2354952" y="3184274"/>
                </a:lnTo>
                <a:lnTo>
                  <a:pt x="2348641" y="3201101"/>
                </a:lnTo>
                <a:cubicBezTo>
                  <a:pt x="2345442" y="3202284"/>
                  <a:pt x="2342375" y="3204125"/>
                  <a:pt x="2339439" y="3206623"/>
                </a:cubicBezTo>
                <a:cubicBezTo>
                  <a:pt x="2336503" y="3209120"/>
                  <a:pt x="2333961" y="3211487"/>
                  <a:pt x="2331814" y="3213722"/>
                </a:cubicBezTo>
                <a:cubicBezTo>
                  <a:pt x="2329535" y="3213678"/>
                  <a:pt x="2327257" y="3214291"/>
                  <a:pt x="2324978" y="3215562"/>
                </a:cubicBezTo>
                <a:cubicBezTo>
                  <a:pt x="2322699" y="3216833"/>
                  <a:pt x="2321472" y="3219024"/>
                  <a:pt x="2321297" y="3222136"/>
                </a:cubicBezTo>
                <a:lnTo>
                  <a:pt x="2323400" y="3230549"/>
                </a:lnTo>
                <a:lnTo>
                  <a:pt x="2304469" y="3230549"/>
                </a:lnTo>
                <a:cubicBezTo>
                  <a:pt x="2305302" y="3226474"/>
                  <a:pt x="2307318" y="3220426"/>
                  <a:pt x="2310517" y="3212407"/>
                </a:cubicBezTo>
                <a:cubicBezTo>
                  <a:pt x="2313716" y="3204388"/>
                  <a:pt x="2313102" y="3199918"/>
                  <a:pt x="2308676" y="3198998"/>
                </a:cubicBezTo>
                <a:cubicBezTo>
                  <a:pt x="2306529" y="3199129"/>
                  <a:pt x="2304513" y="3199918"/>
                  <a:pt x="2302629" y="3201364"/>
                </a:cubicBezTo>
                <a:cubicBezTo>
                  <a:pt x="2300744" y="3202810"/>
                  <a:pt x="2299254" y="3204125"/>
                  <a:pt x="2298159" y="3205308"/>
                </a:cubicBezTo>
                <a:lnTo>
                  <a:pt x="2293952" y="3230549"/>
                </a:lnTo>
                <a:lnTo>
                  <a:pt x="2283435" y="3245273"/>
                </a:lnTo>
                <a:cubicBezTo>
                  <a:pt x="2283435" y="3251496"/>
                  <a:pt x="2282383" y="3256930"/>
                  <a:pt x="2280280" y="3261575"/>
                </a:cubicBezTo>
                <a:cubicBezTo>
                  <a:pt x="2278176" y="3266220"/>
                  <a:pt x="2275021" y="3270602"/>
                  <a:pt x="2270814" y="3274721"/>
                </a:cubicBezTo>
                <a:lnTo>
                  <a:pt x="2270814" y="3291549"/>
                </a:lnTo>
                <a:cubicBezTo>
                  <a:pt x="2264855" y="3298210"/>
                  <a:pt x="2262050" y="3305922"/>
                  <a:pt x="2262401" y="3314687"/>
                </a:cubicBezTo>
                <a:cubicBezTo>
                  <a:pt x="2259026" y="3313679"/>
                  <a:pt x="2255783" y="3314117"/>
                  <a:pt x="2252672" y="3316001"/>
                </a:cubicBezTo>
                <a:cubicBezTo>
                  <a:pt x="2249561" y="3317886"/>
                  <a:pt x="2247895" y="3320953"/>
                  <a:pt x="2247676" y="3325204"/>
                </a:cubicBezTo>
                <a:lnTo>
                  <a:pt x="2235056" y="3344135"/>
                </a:lnTo>
                <a:lnTo>
                  <a:pt x="2218228" y="3337825"/>
                </a:lnTo>
                <a:cubicBezTo>
                  <a:pt x="2220989" y="3330988"/>
                  <a:pt x="2222830" y="3323100"/>
                  <a:pt x="2223750" y="3314161"/>
                </a:cubicBezTo>
                <a:cubicBezTo>
                  <a:pt x="2224670" y="3305221"/>
                  <a:pt x="2227036" y="3298385"/>
                  <a:pt x="2230849" y="3293653"/>
                </a:cubicBezTo>
                <a:cubicBezTo>
                  <a:pt x="2230498" y="3286992"/>
                  <a:pt x="2233303" y="3283486"/>
                  <a:pt x="2239263" y="3283135"/>
                </a:cubicBezTo>
                <a:cubicBezTo>
                  <a:pt x="2243820" y="3283442"/>
                  <a:pt x="2249429" y="3283354"/>
                  <a:pt x="2256090" y="3282872"/>
                </a:cubicBezTo>
                <a:cubicBezTo>
                  <a:pt x="2262751" y="3282390"/>
                  <a:pt x="2262050" y="3279673"/>
                  <a:pt x="2253987" y="3274721"/>
                </a:cubicBezTo>
                <a:lnTo>
                  <a:pt x="2262401" y="3253687"/>
                </a:lnTo>
                <a:lnTo>
                  <a:pt x="2253987" y="3253687"/>
                </a:lnTo>
                <a:lnTo>
                  <a:pt x="2262401" y="3243170"/>
                </a:lnTo>
                <a:lnTo>
                  <a:pt x="2262401" y="3222136"/>
                </a:lnTo>
                <a:lnTo>
                  <a:pt x="2277124" y="3211618"/>
                </a:lnTo>
                <a:lnTo>
                  <a:pt x="2277124" y="3192687"/>
                </a:lnTo>
                <a:cubicBezTo>
                  <a:pt x="2280981" y="3186027"/>
                  <a:pt x="2285889" y="3180417"/>
                  <a:pt x="2291849" y="3175860"/>
                </a:cubicBezTo>
                <a:lnTo>
                  <a:pt x="2298159" y="3159033"/>
                </a:lnTo>
                <a:cubicBezTo>
                  <a:pt x="2291586" y="3157367"/>
                  <a:pt x="2289482" y="3150180"/>
                  <a:pt x="2291849" y="3137472"/>
                </a:cubicBezTo>
                <a:cubicBezTo>
                  <a:pt x="2294215" y="3124764"/>
                  <a:pt x="2296318" y="3116525"/>
                  <a:pt x="2298159" y="3112757"/>
                </a:cubicBezTo>
                <a:cubicBezTo>
                  <a:pt x="2302103" y="3111793"/>
                  <a:pt x="2304206" y="3107411"/>
                  <a:pt x="2304469" y="3099610"/>
                </a:cubicBezTo>
                <a:cubicBezTo>
                  <a:pt x="2304732" y="3091810"/>
                  <a:pt x="2304732" y="3086376"/>
                  <a:pt x="2304469" y="3083309"/>
                </a:cubicBezTo>
                <a:cubicBezTo>
                  <a:pt x="2307581" y="3082082"/>
                  <a:pt x="2309772" y="3079803"/>
                  <a:pt x="2311043" y="3076472"/>
                </a:cubicBezTo>
                <a:cubicBezTo>
                  <a:pt x="2312313" y="3073142"/>
                  <a:pt x="2312927" y="3069812"/>
                  <a:pt x="2312883" y="3066481"/>
                </a:cubicBezTo>
                <a:cubicBezTo>
                  <a:pt x="2312532" y="3062537"/>
                  <a:pt x="2311130" y="3059382"/>
                  <a:pt x="2308676" y="3057016"/>
                </a:cubicBezTo>
                <a:cubicBezTo>
                  <a:pt x="2306222" y="3054649"/>
                  <a:pt x="2304820" y="3051494"/>
                  <a:pt x="2304469" y="3047550"/>
                </a:cubicBezTo>
                <a:cubicBezTo>
                  <a:pt x="2296362" y="3049128"/>
                  <a:pt x="2292594" y="3055438"/>
                  <a:pt x="2293163" y="3066481"/>
                </a:cubicBezTo>
                <a:cubicBezTo>
                  <a:pt x="2293733" y="3077524"/>
                  <a:pt x="2290490" y="3083835"/>
                  <a:pt x="2283435" y="3085412"/>
                </a:cubicBezTo>
                <a:cubicBezTo>
                  <a:pt x="2283216" y="3091854"/>
                  <a:pt x="2281025" y="3097901"/>
                  <a:pt x="2276862" y="3103554"/>
                </a:cubicBezTo>
                <a:cubicBezTo>
                  <a:pt x="2272699" y="3109207"/>
                  <a:pt x="2267878" y="3113677"/>
                  <a:pt x="2262401" y="3116964"/>
                </a:cubicBezTo>
                <a:lnTo>
                  <a:pt x="2262401" y="3144308"/>
                </a:lnTo>
                <a:cubicBezTo>
                  <a:pt x="2243952" y="3153204"/>
                  <a:pt x="2232996" y="3163283"/>
                  <a:pt x="2229534" y="3174545"/>
                </a:cubicBezTo>
                <a:cubicBezTo>
                  <a:pt x="2226072" y="3185807"/>
                  <a:pt x="2220901" y="3201671"/>
                  <a:pt x="2214021" y="3222136"/>
                </a:cubicBezTo>
                <a:cubicBezTo>
                  <a:pt x="2206922" y="3222749"/>
                  <a:pt x="2200612" y="3225203"/>
                  <a:pt x="2195091" y="3229497"/>
                </a:cubicBezTo>
                <a:cubicBezTo>
                  <a:pt x="2189569" y="3233792"/>
                  <a:pt x="2183259" y="3236246"/>
                  <a:pt x="2176160" y="3236859"/>
                </a:cubicBezTo>
                <a:lnTo>
                  <a:pt x="2176160" y="3259997"/>
                </a:lnTo>
                <a:lnTo>
                  <a:pt x="2169849" y="3259997"/>
                </a:lnTo>
                <a:cubicBezTo>
                  <a:pt x="2165818" y="3259997"/>
                  <a:pt x="2163364" y="3258946"/>
                  <a:pt x="2162487" y="3256842"/>
                </a:cubicBezTo>
                <a:cubicBezTo>
                  <a:pt x="2161611" y="3254739"/>
                  <a:pt x="2161260" y="3251584"/>
                  <a:pt x="2161436" y="3247377"/>
                </a:cubicBezTo>
                <a:lnTo>
                  <a:pt x="2167746" y="3230549"/>
                </a:lnTo>
                <a:cubicBezTo>
                  <a:pt x="2167614" y="3229015"/>
                  <a:pt x="2166826" y="3226298"/>
                  <a:pt x="2165379" y="3222398"/>
                </a:cubicBezTo>
                <a:cubicBezTo>
                  <a:pt x="2163933" y="3218498"/>
                  <a:pt x="2162619" y="3216307"/>
                  <a:pt x="2161436" y="3215825"/>
                </a:cubicBezTo>
                <a:lnTo>
                  <a:pt x="2161436" y="3222136"/>
                </a:lnTo>
                <a:cubicBezTo>
                  <a:pt x="2156615" y="3225553"/>
                  <a:pt x="2151006" y="3230286"/>
                  <a:pt x="2144608" y="3236334"/>
                </a:cubicBezTo>
                <a:cubicBezTo>
                  <a:pt x="2138210" y="3242381"/>
                  <a:pt x="2134704" y="3248165"/>
                  <a:pt x="2134091" y="3253687"/>
                </a:cubicBezTo>
                <a:cubicBezTo>
                  <a:pt x="2130979" y="3255966"/>
                  <a:pt x="2128788" y="3259296"/>
                  <a:pt x="2127518" y="3263678"/>
                </a:cubicBezTo>
                <a:cubicBezTo>
                  <a:pt x="2126247" y="3268060"/>
                  <a:pt x="2125633" y="3272443"/>
                  <a:pt x="2125677" y="3276825"/>
                </a:cubicBezTo>
                <a:lnTo>
                  <a:pt x="2110953" y="3285239"/>
                </a:lnTo>
                <a:cubicBezTo>
                  <a:pt x="2110997" y="3288613"/>
                  <a:pt x="2110383" y="3292382"/>
                  <a:pt x="2109113" y="3296544"/>
                </a:cubicBezTo>
                <a:cubicBezTo>
                  <a:pt x="2107842" y="3300708"/>
                  <a:pt x="2105651" y="3303950"/>
                  <a:pt x="2102539" y="3306273"/>
                </a:cubicBezTo>
                <a:lnTo>
                  <a:pt x="2102539" y="3323100"/>
                </a:lnTo>
                <a:lnTo>
                  <a:pt x="2094126" y="3329411"/>
                </a:lnTo>
                <a:cubicBezTo>
                  <a:pt x="2093906" y="3335809"/>
                  <a:pt x="2091715" y="3341944"/>
                  <a:pt x="2087552" y="3347816"/>
                </a:cubicBezTo>
                <a:cubicBezTo>
                  <a:pt x="2083389" y="3353688"/>
                  <a:pt x="2078569" y="3358771"/>
                  <a:pt x="2073091" y="3363066"/>
                </a:cubicBezTo>
                <a:cubicBezTo>
                  <a:pt x="2068797" y="3369771"/>
                  <a:pt x="2063713" y="3377396"/>
                  <a:pt x="2057841" y="3385941"/>
                </a:cubicBezTo>
                <a:cubicBezTo>
                  <a:pt x="2051969" y="3394486"/>
                  <a:pt x="2045834" y="3401585"/>
                  <a:pt x="2039436" y="3407238"/>
                </a:cubicBezTo>
                <a:cubicBezTo>
                  <a:pt x="2039568" y="3410525"/>
                  <a:pt x="2039305" y="3413943"/>
                  <a:pt x="2038647" y="3417492"/>
                </a:cubicBezTo>
                <a:cubicBezTo>
                  <a:pt x="2037990" y="3421042"/>
                  <a:pt x="2036149" y="3423934"/>
                  <a:pt x="2033126" y="3426169"/>
                </a:cubicBezTo>
                <a:cubicBezTo>
                  <a:pt x="2032951" y="3432654"/>
                  <a:pt x="2031198" y="3439140"/>
                  <a:pt x="2027867" y="3445626"/>
                </a:cubicBezTo>
                <a:cubicBezTo>
                  <a:pt x="2024537" y="3452111"/>
                  <a:pt x="2020680" y="3457545"/>
                  <a:pt x="2016298" y="3461927"/>
                </a:cubicBezTo>
                <a:cubicBezTo>
                  <a:pt x="2016298" y="3464119"/>
                  <a:pt x="2015772" y="3466047"/>
                  <a:pt x="2014721" y="3467712"/>
                </a:cubicBezTo>
                <a:cubicBezTo>
                  <a:pt x="2013669" y="3469377"/>
                  <a:pt x="2012091" y="3470254"/>
                  <a:pt x="2009988" y="3470341"/>
                </a:cubicBezTo>
                <a:lnTo>
                  <a:pt x="2003678" y="3468238"/>
                </a:lnTo>
                <a:lnTo>
                  <a:pt x="2009988" y="3447203"/>
                </a:lnTo>
                <a:cubicBezTo>
                  <a:pt x="2012091" y="3444969"/>
                  <a:pt x="2013669" y="3442076"/>
                  <a:pt x="2014721" y="3438527"/>
                </a:cubicBezTo>
                <a:cubicBezTo>
                  <a:pt x="2015772" y="3434977"/>
                  <a:pt x="2016298" y="3431559"/>
                  <a:pt x="2016298" y="3428272"/>
                </a:cubicBezTo>
                <a:lnTo>
                  <a:pt x="2024712" y="3409341"/>
                </a:lnTo>
                <a:cubicBezTo>
                  <a:pt x="2024274" y="3404609"/>
                  <a:pt x="2024099" y="3399350"/>
                  <a:pt x="2024186" y="3393566"/>
                </a:cubicBezTo>
                <a:cubicBezTo>
                  <a:pt x="2024274" y="3387781"/>
                  <a:pt x="2027254" y="3384626"/>
                  <a:pt x="2033126" y="3384100"/>
                </a:cubicBezTo>
                <a:cubicBezTo>
                  <a:pt x="2033827" y="3363592"/>
                  <a:pt x="2039787" y="3339402"/>
                  <a:pt x="2051005" y="3311532"/>
                </a:cubicBezTo>
                <a:cubicBezTo>
                  <a:pt x="2062223" y="3283661"/>
                  <a:pt x="2074493" y="3261575"/>
                  <a:pt x="2087815" y="3245273"/>
                </a:cubicBezTo>
                <a:cubicBezTo>
                  <a:pt x="2088078" y="3238086"/>
                  <a:pt x="2089130" y="3231426"/>
                  <a:pt x="2090970" y="3225291"/>
                </a:cubicBezTo>
                <a:cubicBezTo>
                  <a:pt x="2092811" y="3219156"/>
                  <a:pt x="2093863" y="3212495"/>
                  <a:pt x="2094126" y="3205308"/>
                </a:cubicBezTo>
                <a:cubicBezTo>
                  <a:pt x="2097237" y="3205177"/>
                  <a:pt x="2099428" y="3203862"/>
                  <a:pt x="2100699" y="3201364"/>
                </a:cubicBezTo>
                <a:cubicBezTo>
                  <a:pt x="2101970" y="3198866"/>
                  <a:pt x="2102583" y="3195974"/>
                  <a:pt x="2102539" y="3192687"/>
                </a:cubicBezTo>
                <a:cubicBezTo>
                  <a:pt x="2102890" y="3184142"/>
                  <a:pt x="2104292" y="3179146"/>
                  <a:pt x="2106746" y="3177700"/>
                </a:cubicBezTo>
                <a:cubicBezTo>
                  <a:pt x="2109200" y="3176254"/>
                  <a:pt x="2110602" y="3172836"/>
                  <a:pt x="2110953" y="3167446"/>
                </a:cubicBezTo>
                <a:lnTo>
                  <a:pt x="2121470" y="3146412"/>
                </a:lnTo>
                <a:cubicBezTo>
                  <a:pt x="2124582" y="3145272"/>
                  <a:pt x="2126773" y="3143344"/>
                  <a:pt x="2128043" y="3140627"/>
                </a:cubicBezTo>
                <a:cubicBezTo>
                  <a:pt x="2129314" y="3137910"/>
                  <a:pt x="2129928" y="3134931"/>
                  <a:pt x="2129884" y="3131688"/>
                </a:cubicBezTo>
                <a:lnTo>
                  <a:pt x="2127781" y="3121170"/>
                </a:lnTo>
                <a:lnTo>
                  <a:pt x="2146711" y="3055964"/>
                </a:lnTo>
                <a:lnTo>
                  <a:pt x="2155125" y="3049654"/>
                </a:lnTo>
                <a:lnTo>
                  <a:pt x="2161436" y="3039137"/>
                </a:lnTo>
                <a:cubicBezTo>
                  <a:pt x="2161436" y="3035762"/>
                  <a:pt x="2161961" y="3031993"/>
                  <a:pt x="2163013" y="3027831"/>
                </a:cubicBezTo>
                <a:cubicBezTo>
                  <a:pt x="2164065" y="3023667"/>
                  <a:pt x="2165642" y="3020425"/>
                  <a:pt x="2167746" y="3018102"/>
                </a:cubicBezTo>
                <a:cubicBezTo>
                  <a:pt x="2166519" y="3014290"/>
                  <a:pt x="2166344" y="3009294"/>
                  <a:pt x="2167220" y="3003115"/>
                </a:cubicBezTo>
                <a:cubicBezTo>
                  <a:pt x="2168096" y="2996936"/>
                  <a:pt x="2171076" y="2993518"/>
                  <a:pt x="2176160" y="2992861"/>
                </a:cubicBezTo>
                <a:cubicBezTo>
                  <a:pt x="2176905" y="2987076"/>
                  <a:pt x="2180673" y="2977611"/>
                  <a:pt x="2187465" y="2964464"/>
                </a:cubicBezTo>
                <a:cubicBezTo>
                  <a:pt x="2194258" y="2951318"/>
                  <a:pt x="2199604" y="2943956"/>
                  <a:pt x="2203504" y="2942378"/>
                </a:cubicBezTo>
                <a:lnTo>
                  <a:pt x="2209815" y="2927654"/>
                </a:lnTo>
                <a:cubicBezTo>
                  <a:pt x="2210428" y="2914508"/>
                  <a:pt x="2212882" y="2902939"/>
                  <a:pt x="2217177" y="2892948"/>
                </a:cubicBezTo>
                <a:cubicBezTo>
                  <a:pt x="2221471" y="2882956"/>
                  <a:pt x="2223925" y="2871387"/>
                  <a:pt x="2224539" y="2858241"/>
                </a:cubicBezTo>
                <a:lnTo>
                  <a:pt x="2230849" y="2849827"/>
                </a:lnTo>
                <a:cubicBezTo>
                  <a:pt x="2231813" y="2842027"/>
                  <a:pt x="2235669" y="2832912"/>
                  <a:pt x="2242418" y="2822482"/>
                </a:cubicBezTo>
                <a:cubicBezTo>
                  <a:pt x="2249166" y="2812053"/>
                  <a:pt x="2253023" y="2802938"/>
                  <a:pt x="2253987" y="2795138"/>
                </a:cubicBezTo>
                <a:cubicBezTo>
                  <a:pt x="2260209" y="2791194"/>
                  <a:pt x="2263014" y="2784883"/>
                  <a:pt x="2262401" y="2776207"/>
                </a:cubicBezTo>
                <a:cubicBezTo>
                  <a:pt x="2261787" y="2767530"/>
                  <a:pt x="2264592" y="2761220"/>
                  <a:pt x="2270814" y="2757276"/>
                </a:cubicBezTo>
                <a:cubicBezTo>
                  <a:pt x="2272085" y="2750615"/>
                  <a:pt x="2277431" y="2733963"/>
                  <a:pt x="2286853" y="2707319"/>
                </a:cubicBezTo>
                <a:lnTo>
                  <a:pt x="2287345" y="2705960"/>
                </a:lnTo>
                <a:lnTo>
                  <a:pt x="2284743" y="2702317"/>
                </a:lnTo>
                <a:lnTo>
                  <a:pt x="2291054" y="2683386"/>
                </a:lnTo>
                <a:cubicBezTo>
                  <a:pt x="2289870" y="2682334"/>
                  <a:pt x="2288556" y="2681283"/>
                  <a:pt x="2287110" y="2680231"/>
                </a:cubicBezTo>
                <a:cubicBezTo>
                  <a:pt x="2285663" y="2679179"/>
                  <a:pt x="2284875" y="2678128"/>
                  <a:pt x="2284743" y="2677076"/>
                </a:cubicBezTo>
                <a:cubicBezTo>
                  <a:pt x="2285138" y="2675060"/>
                  <a:pt x="2286978" y="2673833"/>
                  <a:pt x="2290264" y="2673395"/>
                </a:cubicBezTo>
                <a:cubicBezTo>
                  <a:pt x="2293551" y="2672957"/>
                  <a:pt x="2295917" y="2672781"/>
                  <a:pt x="2297364" y="2672869"/>
                </a:cubicBezTo>
                <a:lnTo>
                  <a:pt x="2304162" y="2653607"/>
                </a:lnTo>
                <a:lnTo>
                  <a:pt x="2303943" y="2648686"/>
                </a:lnTo>
                <a:lnTo>
                  <a:pt x="2306660" y="2646529"/>
                </a:lnTo>
                <a:lnTo>
                  <a:pt x="2309984" y="2637110"/>
                </a:lnTo>
                <a:lnTo>
                  <a:pt x="2307881" y="2628697"/>
                </a:lnTo>
                <a:lnTo>
                  <a:pt x="2299467" y="2618180"/>
                </a:lnTo>
                <a:lnTo>
                  <a:pt x="2288950" y="2628697"/>
                </a:lnTo>
                <a:lnTo>
                  <a:pt x="2282640" y="2672869"/>
                </a:lnTo>
                <a:cubicBezTo>
                  <a:pt x="2276154" y="2678741"/>
                  <a:pt x="2270194" y="2686980"/>
                  <a:pt x="2264761" y="2697584"/>
                </a:cubicBezTo>
                <a:cubicBezTo>
                  <a:pt x="2259327" y="2708189"/>
                  <a:pt x="2255470" y="2717479"/>
                  <a:pt x="2253191" y="2725455"/>
                </a:cubicBezTo>
                <a:cubicBezTo>
                  <a:pt x="2252929" y="2732729"/>
                  <a:pt x="2251351" y="2739741"/>
                  <a:pt x="2248459" y="2746489"/>
                </a:cubicBezTo>
                <a:cubicBezTo>
                  <a:pt x="2245567" y="2753238"/>
                  <a:pt x="2242937" y="2760249"/>
                  <a:pt x="2240571" y="2767524"/>
                </a:cubicBezTo>
                <a:cubicBezTo>
                  <a:pt x="2230405" y="2776288"/>
                  <a:pt x="2221289" y="2786104"/>
                  <a:pt x="2213226" y="2796972"/>
                </a:cubicBezTo>
                <a:lnTo>
                  <a:pt x="2198502" y="2839040"/>
                </a:lnTo>
                <a:cubicBezTo>
                  <a:pt x="2197231" y="2838953"/>
                  <a:pt x="2195566" y="2839128"/>
                  <a:pt x="2193506" y="2839566"/>
                </a:cubicBezTo>
                <a:cubicBezTo>
                  <a:pt x="2191447" y="2840005"/>
                  <a:pt x="2190308" y="2841232"/>
                  <a:pt x="2190088" y="2843247"/>
                </a:cubicBezTo>
                <a:cubicBezTo>
                  <a:pt x="2190308" y="2844387"/>
                  <a:pt x="2191447" y="2845789"/>
                  <a:pt x="2193506" y="2847454"/>
                </a:cubicBezTo>
                <a:cubicBezTo>
                  <a:pt x="2195566" y="2849119"/>
                  <a:pt x="2197231" y="2850522"/>
                  <a:pt x="2198502" y="2851661"/>
                </a:cubicBezTo>
                <a:lnTo>
                  <a:pt x="2175365" y="2864282"/>
                </a:lnTo>
                <a:lnTo>
                  <a:pt x="2160640" y="2864282"/>
                </a:lnTo>
                <a:cubicBezTo>
                  <a:pt x="2161078" y="2856481"/>
                  <a:pt x="2162306" y="2848944"/>
                  <a:pt x="2164321" y="2841670"/>
                </a:cubicBezTo>
                <a:cubicBezTo>
                  <a:pt x="2166337" y="2834395"/>
                  <a:pt x="2166513" y="2823703"/>
                  <a:pt x="2164847" y="2809592"/>
                </a:cubicBezTo>
                <a:cubicBezTo>
                  <a:pt x="2160378" y="2815727"/>
                  <a:pt x="2156171" y="2821862"/>
                  <a:pt x="2152226" y="2827997"/>
                </a:cubicBezTo>
                <a:cubicBezTo>
                  <a:pt x="2148283" y="2834132"/>
                  <a:pt x="2146179" y="2841319"/>
                  <a:pt x="2145916" y="2849558"/>
                </a:cubicBezTo>
                <a:cubicBezTo>
                  <a:pt x="2135750" y="2857621"/>
                  <a:pt x="2126635" y="2866736"/>
                  <a:pt x="2118572" y="2876903"/>
                </a:cubicBezTo>
                <a:cubicBezTo>
                  <a:pt x="2106871" y="2877954"/>
                  <a:pt x="2102401" y="2882161"/>
                  <a:pt x="2105162" y="2889523"/>
                </a:cubicBezTo>
                <a:cubicBezTo>
                  <a:pt x="2107923" y="2896885"/>
                  <a:pt x="2106083" y="2901092"/>
                  <a:pt x="2099640" y="2902144"/>
                </a:cubicBezTo>
                <a:lnTo>
                  <a:pt x="2091227" y="2902144"/>
                </a:lnTo>
                <a:cubicBezTo>
                  <a:pt x="2090876" y="2908060"/>
                  <a:pt x="2089474" y="2912529"/>
                  <a:pt x="2087020" y="2915553"/>
                </a:cubicBezTo>
                <a:cubicBezTo>
                  <a:pt x="2084566" y="2918577"/>
                  <a:pt x="2083163" y="2922521"/>
                  <a:pt x="2082813" y="2927385"/>
                </a:cubicBezTo>
                <a:lnTo>
                  <a:pt x="2068089" y="2940006"/>
                </a:lnTo>
                <a:lnTo>
                  <a:pt x="2059676" y="2923178"/>
                </a:lnTo>
                <a:cubicBezTo>
                  <a:pt x="2055468" y="2923178"/>
                  <a:pt x="2053365" y="2921075"/>
                  <a:pt x="2053365" y="2916868"/>
                </a:cubicBezTo>
                <a:cubicBezTo>
                  <a:pt x="2053979" y="2908585"/>
                  <a:pt x="2056432" y="2900435"/>
                  <a:pt x="2060727" y="2892415"/>
                </a:cubicBezTo>
                <a:cubicBezTo>
                  <a:pt x="2065022" y="2884396"/>
                  <a:pt x="2067476" y="2875719"/>
                  <a:pt x="2068089" y="2866385"/>
                </a:cubicBezTo>
                <a:cubicBezTo>
                  <a:pt x="2068133" y="2866210"/>
                  <a:pt x="2068045" y="2865509"/>
                  <a:pt x="2067826" y="2864282"/>
                </a:cubicBezTo>
                <a:cubicBezTo>
                  <a:pt x="2067607" y="2863055"/>
                  <a:pt x="2066993" y="2862354"/>
                  <a:pt x="2065986" y="2862178"/>
                </a:cubicBezTo>
                <a:cubicBezTo>
                  <a:pt x="2064846" y="2862660"/>
                  <a:pt x="2063444" y="2864852"/>
                  <a:pt x="2061779" y="2868752"/>
                </a:cubicBezTo>
                <a:cubicBezTo>
                  <a:pt x="2060114" y="2872652"/>
                  <a:pt x="2058712" y="2875369"/>
                  <a:pt x="2057572" y="2876903"/>
                </a:cubicBezTo>
                <a:cubicBezTo>
                  <a:pt x="2055118" y="2879006"/>
                  <a:pt x="2053715" y="2881109"/>
                  <a:pt x="2053365" y="2883213"/>
                </a:cubicBezTo>
                <a:cubicBezTo>
                  <a:pt x="2053628" y="2886499"/>
                  <a:pt x="2053628" y="2889392"/>
                  <a:pt x="2053365" y="2891889"/>
                </a:cubicBezTo>
                <a:cubicBezTo>
                  <a:pt x="2053102" y="2894387"/>
                  <a:pt x="2050998" y="2895702"/>
                  <a:pt x="2047055" y="2895833"/>
                </a:cubicBezTo>
                <a:lnTo>
                  <a:pt x="2038641" y="2900040"/>
                </a:lnTo>
                <a:lnTo>
                  <a:pt x="2017607" y="2902144"/>
                </a:lnTo>
                <a:lnTo>
                  <a:pt x="2011296" y="2918971"/>
                </a:lnTo>
                <a:cubicBezTo>
                  <a:pt x="2008097" y="2920154"/>
                  <a:pt x="2005030" y="2921995"/>
                  <a:pt x="2002094" y="2924493"/>
                </a:cubicBezTo>
                <a:cubicBezTo>
                  <a:pt x="1999158" y="2926990"/>
                  <a:pt x="1996616" y="2929357"/>
                  <a:pt x="1994469" y="2931592"/>
                </a:cubicBezTo>
                <a:cubicBezTo>
                  <a:pt x="1992190" y="2931548"/>
                  <a:pt x="1989911" y="2932161"/>
                  <a:pt x="1987633" y="2933432"/>
                </a:cubicBezTo>
                <a:cubicBezTo>
                  <a:pt x="1985354" y="2934703"/>
                  <a:pt x="1984127" y="2936894"/>
                  <a:pt x="1983952" y="2940006"/>
                </a:cubicBezTo>
                <a:lnTo>
                  <a:pt x="1986055" y="2948419"/>
                </a:lnTo>
                <a:lnTo>
                  <a:pt x="1967124" y="2948419"/>
                </a:lnTo>
                <a:cubicBezTo>
                  <a:pt x="1967957" y="2944344"/>
                  <a:pt x="1969973" y="2938296"/>
                  <a:pt x="1973171" y="2930277"/>
                </a:cubicBezTo>
                <a:cubicBezTo>
                  <a:pt x="1976371" y="2922258"/>
                  <a:pt x="1975757" y="2917788"/>
                  <a:pt x="1971331" y="2916868"/>
                </a:cubicBezTo>
                <a:cubicBezTo>
                  <a:pt x="1969184" y="2916999"/>
                  <a:pt x="1967168" y="2917788"/>
                  <a:pt x="1965284" y="2919234"/>
                </a:cubicBezTo>
                <a:cubicBezTo>
                  <a:pt x="1963400" y="2920680"/>
                  <a:pt x="1961909" y="2921995"/>
                  <a:pt x="1960814" y="2923178"/>
                </a:cubicBezTo>
                <a:lnTo>
                  <a:pt x="1956607" y="2948419"/>
                </a:lnTo>
                <a:lnTo>
                  <a:pt x="1946090" y="2963143"/>
                </a:lnTo>
                <a:cubicBezTo>
                  <a:pt x="1946090" y="2969366"/>
                  <a:pt x="1945038" y="2974800"/>
                  <a:pt x="1942935" y="2979445"/>
                </a:cubicBezTo>
                <a:cubicBezTo>
                  <a:pt x="1940831" y="2984090"/>
                  <a:pt x="1937676" y="2988472"/>
                  <a:pt x="1933469" y="2992591"/>
                </a:cubicBezTo>
                <a:lnTo>
                  <a:pt x="1933469" y="3009419"/>
                </a:lnTo>
                <a:cubicBezTo>
                  <a:pt x="1927509" y="3016080"/>
                  <a:pt x="1924705" y="3023792"/>
                  <a:pt x="1925056" y="3032557"/>
                </a:cubicBezTo>
                <a:cubicBezTo>
                  <a:pt x="1921681" y="3031549"/>
                  <a:pt x="1918438" y="3031987"/>
                  <a:pt x="1915327" y="3033871"/>
                </a:cubicBezTo>
                <a:cubicBezTo>
                  <a:pt x="1912215" y="3035756"/>
                  <a:pt x="1910550" y="3038823"/>
                  <a:pt x="1910331" y="3043074"/>
                </a:cubicBezTo>
                <a:lnTo>
                  <a:pt x="1897711" y="3062005"/>
                </a:lnTo>
                <a:lnTo>
                  <a:pt x="1880883" y="3055695"/>
                </a:lnTo>
                <a:cubicBezTo>
                  <a:pt x="1883644" y="3048858"/>
                  <a:pt x="1885484" y="3040970"/>
                  <a:pt x="1886405" y="3032031"/>
                </a:cubicBezTo>
                <a:cubicBezTo>
                  <a:pt x="1887325" y="3023091"/>
                  <a:pt x="1889691" y="3016255"/>
                  <a:pt x="1893503" y="3011523"/>
                </a:cubicBezTo>
                <a:cubicBezTo>
                  <a:pt x="1893153" y="3004862"/>
                  <a:pt x="1895958" y="3001356"/>
                  <a:pt x="1901917" y="3001005"/>
                </a:cubicBezTo>
                <a:cubicBezTo>
                  <a:pt x="1906475" y="3001312"/>
                  <a:pt x="1912084" y="3001224"/>
                  <a:pt x="1918745" y="3000742"/>
                </a:cubicBezTo>
                <a:cubicBezTo>
                  <a:pt x="1925406" y="3000260"/>
                  <a:pt x="1924705" y="2997543"/>
                  <a:pt x="1916642" y="2992591"/>
                </a:cubicBezTo>
                <a:lnTo>
                  <a:pt x="1925056" y="2971557"/>
                </a:lnTo>
                <a:lnTo>
                  <a:pt x="1916642" y="2971557"/>
                </a:lnTo>
                <a:lnTo>
                  <a:pt x="1925056" y="2961040"/>
                </a:lnTo>
                <a:lnTo>
                  <a:pt x="1925056" y="2940006"/>
                </a:lnTo>
                <a:lnTo>
                  <a:pt x="1939779" y="2929488"/>
                </a:lnTo>
                <a:lnTo>
                  <a:pt x="1939779" y="2910557"/>
                </a:lnTo>
                <a:cubicBezTo>
                  <a:pt x="1943636" y="2903897"/>
                  <a:pt x="1948544" y="2898287"/>
                  <a:pt x="1954504" y="2893730"/>
                </a:cubicBezTo>
                <a:lnTo>
                  <a:pt x="1960814" y="2876903"/>
                </a:lnTo>
                <a:cubicBezTo>
                  <a:pt x="1954240" y="2875237"/>
                  <a:pt x="1952137" y="2868050"/>
                  <a:pt x="1954504" y="2855342"/>
                </a:cubicBezTo>
                <a:cubicBezTo>
                  <a:pt x="1956870" y="2842634"/>
                  <a:pt x="1958973" y="2834395"/>
                  <a:pt x="1960814" y="2830627"/>
                </a:cubicBezTo>
                <a:cubicBezTo>
                  <a:pt x="1964758" y="2829663"/>
                  <a:pt x="1966861" y="2825281"/>
                  <a:pt x="1967124" y="2817480"/>
                </a:cubicBezTo>
                <a:cubicBezTo>
                  <a:pt x="1967387" y="2809680"/>
                  <a:pt x="1967387" y="2804246"/>
                  <a:pt x="1967124" y="2801179"/>
                </a:cubicBezTo>
                <a:cubicBezTo>
                  <a:pt x="1970235" y="2799952"/>
                  <a:pt x="1972426" y="2797673"/>
                  <a:pt x="1973697" y="2794342"/>
                </a:cubicBezTo>
                <a:cubicBezTo>
                  <a:pt x="1974968" y="2791012"/>
                  <a:pt x="1975581" y="2787682"/>
                  <a:pt x="1975538" y="2784351"/>
                </a:cubicBezTo>
                <a:cubicBezTo>
                  <a:pt x="1975187" y="2780407"/>
                  <a:pt x="1973785" y="2777252"/>
                  <a:pt x="1971331" y="2774886"/>
                </a:cubicBezTo>
                <a:cubicBezTo>
                  <a:pt x="1968877" y="2772519"/>
                  <a:pt x="1967474" y="2769364"/>
                  <a:pt x="1967124" y="2765420"/>
                </a:cubicBezTo>
                <a:cubicBezTo>
                  <a:pt x="1959017" y="2766998"/>
                  <a:pt x="1955248" y="2773308"/>
                  <a:pt x="1955818" y="2784351"/>
                </a:cubicBezTo>
                <a:cubicBezTo>
                  <a:pt x="1956388" y="2795394"/>
                  <a:pt x="1953145" y="2801705"/>
                  <a:pt x="1946090" y="2803282"/>
                </a:cubicBezTo>
                <a:cubicBezTo>
                  <a:pt x="1945871" y="2809724"/>
                  <a:pt x="1943680" y="2815771"/>
                  <a:pt x="1939517" y="2821424"/>
                </a:cubicBezTo>
                <a:cubicBezTo>
                  <a:pt x="1935353" y="2827077"/>
                  <a:pt x="1930533" y="2831547"/>
                  <a:pt x="1925056" y="2834834"/>
                </a:cubicBezTo>
                <a:lnTo>
                  <a:pt x="1925056" y="2862178"/>
                </a:lnTo>
                <a:cubicBezTo>
                  <a:pt x="1906606" y="2871074"/>
                  <a:pt x="1895651" y="2881153"/>
                  <a:pt x="1892189" y="2892415"/>
                </a:cubicBezTo>
                <a:cubicBezTo>
                  <a:pt x="1888727" y="2903677"/>
                  <a:pt x="1883556" y="2919541"/>
                  <a:pt x="1876676" y="2940006"/>
                </a:cubicBezTo>
                <a:cubicBezTo>
                  <a:pt x="1869577" y="2940619"/>
                  <a:pt x="1863267" y="2943073"/>
                  <a:pt x="1857746" y="2947367"/>
                </a:cubicBezTo>
                <a:cubicBezTo>
                  <a:pt x="1852223" y="2951662"/>
                  <a:pt x="1845914" y="2954116"/>
                  <a:pt x="1838814" y="2954729"/>
                </a:cubicBezTo>
                <a:lnTo>
                  <a:pt x="1838814" y="2977867"/>
                </a:lnTo>
                <a:lnTo>
                  <a:pt x="1832504" y="2977867"/>
                </a:lnTo>
                <a:cubicBezTo>
                  <a:pt x="1828472" y="2977867"/>
                  <a:pt x="1826018" y="2976816"/>
                  <a:pt x="1825142" y="2974712"/>
                </a:cubicBezTo>
                <a:cubicBezTo>
                  <a:pt x="1824266" y="2972609"/>
                  <a:pt x="1823915" y="2969454"/>
                  <a:pt x="1824091" y="2965247"/>
                </a:cubicBezTo>
                <a:lnTo>
                  <a:pt x="1830401" y="2948419"/>
                </a:lnTo>
                <a:cubicBezTo>
                  <a:pt x="1830269" y="2946885"/>
                  <a:pt x="1829481" y="2944168"/>
                  <a:pt x="1828034" y="2940268"/>
                </a:cubicBezTo>
                <a:cubicBezTo>
                  <a:pt x="1826588" y="2936368"/>
                  <a:pt x="1825273" y="2934177"/>
                  <a:pt x="1824091" y="2933695"/>
                </a:cubicBezTo>
                <a:lnTo>
                  <a:pt x="1824091" y="2940006"/>
                </a:lnTo>
                <a:cubicBezTo>
                  <a:pt x="1819270" y="2943423"/>
                  <a:pt x="1813661" y="2948156"/>
                  <a:pt x="1807263" y="2954204"/>
                </a:cubicBezTo>
                <a:cubicBezTo>
                  <a:pt x="1800865" y="2960251"/>
                  <a:pt x="1797359" y="2966035"/>
                  <a:pt x="1796746" y="2971557"/>
                </a:cubicBezTo>
                <a:cubicBezTo>
                  <a:pt x="1793634" y="2973836"/>
                  <a:pt x="1791443" y="2977166"/>
                  <a:pt x="1790172" y="2981548"/>
                </a:cubicBezTo>
                <a:cubicBezTo>
                  <a:pt x="1788902" y="2985930"/>
                  <a:pt x="1788288" y="2990313"/>
                  <a:pt x="1788332" y="2994695"/>
                </a:cubicBezTo>
                <a:lnTo>
                  <a:pt x="1773608" y="3003109"/>
                </a:lnTo>
                <a:cubicBezTo>
                  <a:pt x="1773652" y="3006483"/>
                  <a:pt x="1773038" y="3010252"/>
                  <a:pt x="1771767" y="3014414"/>
                </a:cubicBezTo>
                <a:cubicBezTo>
                  <a:pt x="1770496" y="3018578"/>
                  <a:pt x="1768305" y="3021820"/>
                  <a:pt x="1765194" y="3024143"/>
                </a:cubicBezTo>
                <a:lnTo>
                  <a:pt x="1765194" y="3040970"/>
                </a:lnTo>
                <a:lnTo>
                  <a:pt x="1756780" y="3047281"/>
                </a:lnTo>
                <a:cubicBezTo>
                  <a:pt x="1756561" y="3053679"/>
                  <a:pt x="1754370" y="3059814"/>
                  <a:pt x="1750207" y="3065686"/>
                </a:cubicBezTo>
                <a:cubicBezTo>
                  <a:pt x="1746044" y="3071558"/>
                  <a:pt x="1741224" y="3076641"/>
                  <a:pt x="1735746" y="3080936"/>
                </a:cubicBezTo>
                <a:cubicBezTo>
                  <a:pt x="1731451" y="3087641"/>
                  <a:pt x="1726368" y="3095266"/>
                  <a:pt x="1720496" y="3103811"/>
                </a:cubicBezTo>
                <a:cubicBezTo>
                  <a:pt x="1714624" y="3112356"/>
                  <a:pt x="1708489" y="3119455"/>
                  <a:pt x="1702091" y="3125108"/>
                </a:cubicBezTo>
                <a:cubicBezTo>
                  <a:pt x="1702222" y="3128395"/>
                  <a:pt x="1701960" y="3131813"/>
                  <a:pt x="1701302" y="3135362"/>
                </a:cubicBezTo>
                <a:cubicBezTo>
                  <a:pt x="1700645" y="3138912"/>
                  <a:pt x="1698804" y="3141804"/>
                  <a:pt x="1695780" y="3144039"/>
                </a:cubicBezTo>
                <a:cubicBezTo>
                  <a:pt x="1695605" y="3150524"/>
                  <a:pt x="1693853" y="3157010"/>
                  <a:pt x="1690522" y="3163496"/>
                </a:cubicBezTo>
                <a:cubicBezTo>
                  <a:pt x="1687192" y="3169981"/>
                  <a:pt x="1683335" y="3175415"/>
                  <a:pt x="1678953" y="3179797"/>
                </a:cubicBezTo>
                <a:cubicBezTo>
                  <a:pt x="1678953" y="3181989"/>
                  <a:pt x="1678427" y="3183917"/>
                  <a:pt x="1677376" y="3185582"/>
                </a:cubicBezTo>
                <a:cubicBezTo>
                  <a:pt x="1676324" y="3187247"/>
                  <a:pt x="1674746" y="3188124"/>
                  <a:pt x="1672643" y="3188211"/>
                </a:cubicBezTo>
                <a:lnTo>
                  <a:pt x="1666332" y="3186108"/>
                </a:lnTo>
                <a:lnTo>
                  <a:pt x="1672643" y="3165073"/>
                </a:lnTo>
                <a:cubicBezTo>
                  <a:pt x="1674746" y="3162839"/>
                  <a:pt x="1676324" y="3159946"/>
                  <a:pt x="1677376" y="3156397"/>
                </a:cubicBezTo>
                <a:cubicBezTo>
                  <a:pt x="1678427" y="3152847"/>
                  <a:pt x="1678953" y="3149429"/>
                  <a:pt x="1678953" y="3146142"/>
                </a:cubicBezTo>
                <a:lnTo>
                  <a:pt x="1687367" y="3127211"/>
                </a:lnTo>
                <a:cubicBezTo>
                  <a:pt x="1686929" y="3122479"/>
                  <a:pt x="1686753" y="3117220"/>
                  <a:pt x="1686841" y="3111436"/>
                </a:cubicBezTo>
                <a:cubicBezTo>
                  <a:pt x="1686929" y="3105651"/>
                  <a:pt x="1689908" y="3102496"/>
                  <a:pt x="1695780" y="3101970"/>
                </a:cubicBezTo>
                <a:cubicBezTo>
                  <a:pt x="1696482" y="3081462"/>
                  <a:pt x="1702442" y="3057272"/>
                  <a:pt x="1713660" y="3029402"/>
                </a:cubicBezTo>
                <a:cubicBezTo>
                  <a:pt x="1724878" y="3001531"/>
                  <a:pt x="1737148" y="2979445"/>
                  <a:pt x="1750470" y="2963143"/>
                </a:cubicBezTo>
                <a:cubicBezTo>
                  <a:pt x="1750733" y="2955956"/>
                  <a:pt x="1751784" y="2949296"/>
                  <a:pt x="1753625" y="2943161"/>
                </a:cubicBezTo>
                <a:cubicBezTo>
                  <a:pt x="1755466" y="2937026"/>
                  <a:pt x="1756517" y="2930365"/>
                  <a:pt x="1756780" y="2923178"/>
                </a:cubicBezTo>
                <a:cubicBezTo>
                  <a:pt x="1759892" y="2923047"/>
                  <a:pt x="1762083" y="2921732"/>
                  <a:pt x="1763354" y="2919234"/>
                </a:cubicBezTo>
                <a:cubicBezTo>
                  <a:pt x="1764624" y="2916736"/>
                  <a:pt x="1765238" y="2913844"/>
                  <a:pt x="1765194" y="2910557"/>
                </a:cubicBezTo>
                <a:cubicBezTo>
                  <a:pt x="1765545" y="2902012"/>
                  <a:pt x="1766947" y="2897016"/>
                  <a:pt x="1769401" y="2895570"/>
                </a:cubicBezTo>
                <a:cubicBezTo>
                  <a:pt x="1771855" y="2894124"/>
                  <a:pt x="1773257" y="2890706"/>
                  <a:pt x="1773608" y="2885316"/>
                </a:cubicBezTo>
                <a:lnTo>
                  <a:pt x="1784125" y="2864282"/>
                </a:lnTo>
                <a:cubicBezTo>
                  <a:pt x="1787236" y="2863142"/>
                  <a:pt x="1789427" y="2861214"/>
                  <a:pt x="1790698" y="2858497"/>
                </a:cubicBezTo>
                <a:cubicBezTo>
                  <a:pt x="1791969" y="2855780"/>
                  <a:pt x="1792583" y="2852801"/>
                  <a:pt x="1792539" y="2849558"/>
                </a:cubicBezTo>
                <a:lnTo>
                  <a:pt x="1790435" y="2839040"/>
                </a:lnTo>
                <a:lnTo>
                  <a:pt x="1809366" y="2773834"/>
                </a:lnTo>
                <a:lnTo>
                  <a:pt x="1817780" y="2767524"/>
                </a:lnTo>
                <a:lnTo>
                  <a:pt x="1824091" y="2757007"/>
                </a:lnTo>
                <a:cubicBezTo>
                  <a:pt x="1824091" y="2753632"/>
                  <a:pt x="1824616" y="2749863"/>
                  <a:pt x="1825668" y="2745701"/>
                </a:cubicBezTo>
                <a:cubicBezTo>
                  <a:pt x="1826719" y="2741537"/>
                  <a:pt x="1828297" y="2738295"/>
                  <a:pt x="1830401" y="2735972"/>
                </a:cubicBezTo>
                <a:cubicBezTo>
                  <a:pt x="1829173" y="2732160"/>
                  <a:pt x="1828998" y="2727164"/>
                  <a:pt x="1829875" y="2720985"/>
                </a:cubicBezTo>
                <a:cubicBezTo>
                  <a:pt x="1830751" y="2714806"/>
                  <a:pt x="1833731" y="2711388"/>
                  <a:pt x="1838814" y="2710731"/>
                </a:cubicBezTo>
                <a:cubicBezTo>
                  <a:pt x="1839559" y="2704946"/>
                  <a:pt x="1843328" y="2695481"/>
                  <a:pt x="1850120" y="2682334"/>
                </a:cubicBezTo>
                <a:cubicBezTo>
                  <a:pt x="1856912" y="2669188"/>
                  <a:pt x="1862259" y="2661826"/>
                  <a:pt x="1866159" y="2660248"/>
                </a:cubicBezTo>
                <a:lnTo>
                  <a:pt x="1872469" y="2645524"/>
                </a:lnTo>
                <a:cubicBezTo>
                  <a:pt x="1873083" y="2632378"/>
                  <a:pt x="1875537" y="2620809"/>
                  <a:pt x="1879831" y="2610818"/>
                </a:cubicBezTo>
                <a:cubicBezTo>
                  <a:pt x="1884126" y="2600826"/>
                  <a:pt x="1886580" y="2589257"/>
                  <a:pt x="1887193" y="2576111"/>
                </a:cubicBezTo>
                <a:lnTo>
                  <a:pt x="1893503" y="2567697"/>
                </a:lnTo>
                <a:cubicBezTo>
                  <a:pt x="1894468" y="2559897"/>
                  <a:pt x="1898324" y="2550782"/>
                  <a:pt x="1905073" y="2540352"/>
                </a:cubicBezTo>
                <a:cubicBezTo>
                  <a:pt x="1911821" y="2529923"/>
                  <a:pt x="1915677" y="2520808"/>
                  <a:pt x="1916642" y="2513008"/>
                </a:cubicBezTo>
                <a:cubicBezTo>
                  <a:pt x="1922864" y="2509064"/>
                  <a:pt x="1925669" y="2502753"/>
                  <a:pt x="1925056" y="2494077"/>
                </a:cubicBezTo>
                <a:cubicBezTo>
                  <a:pt x="1924442" y="2485400"/>
                  <a:pt x="1927246" y="2479090"/>
                  <a:pt x="1933469" y="2475146"/>
                </a:cubicBezTo>
                <a:cubicBezTo>
                  <a:pt x="1934740" y="2468485"/>
                  <a:pt x="1940086" y="2451833"/>
                  <a:pt x="1949508" y="2425189"/>
                </a:cubicBezTo>
                <a:cubicBezTo>
                  <a:pt x="1958930" y="2398546"/>
                  <a:pt x="1964801" y="2382945"/>
                  <a:pt x="1967124" y="2378388"/>
                </a:cubicBezTo>
                <a:cubicBezTo>
                  <a:pt x="1965897" y="2374838"/>
                  <a:pt x="1965722" y="2370894"/>
                  <a:pt x="1966598" y="2366556"/>
                </a:cubicBezTo>
                <a:cubicBezTo>
                  <a:pt x="1967474" y="2362218"/>
                  <a:pt x="1970455" y="2359851"/>
                  <a:pt x="1975538" y="2359457"/>
                </a:cubicBezTo>
                <a:cubicBezTo>
                  <a:pt x="1981804" y="2344689"/>
                  <a:pt x="1989780" y="2329527"/>
                  <a:pt x="1999464" y="2313970"/>
                </a:cubicBezTo>
                <a:lnTo>
                  <a:pt x="2015357" y="2267334"/>
                </a:lnTo>
                <a:lnTo>
                  <a:pt x="2009772" y="2275988"/>
                </a:lnTo>
                <a:cubicBezTo>
                  <a:pt x="2009509" y="2279931"/>
                  <a:pt x="2008457" y="2283087"/>
                  <a:pt x="2006617" y="2285453"/>
                </a:cubicBezTo>
                <a:cubicBezTo>
                  <a:pt x="2004776" y="2287819"/>
                  <a:pt x="2003724" y="2290975"/>
                  <a:pt x="2003461" y="2294919"/>
                </a:cubicBezTo>
                <a:cubicBezTo>
                  <a:pt x="2000306" y="2302412"/>
                  <a:pt x="1996625" y="2310037"/>
                  <a:pt x="1992418" y="2317793"/>
                </a:cubicBezTo>
                <a:lnTo>
                  <a:pt x="1985743" y="2327806"/>
                </a:lnTo>
                <a:lnTo>
                  <a:pt x="1982753" y="2335781"/>
                </a:lnTo>
                <a:lnTo>
                  <a:pt x="1977737" y="2341182"/>
                </a:lnTo>
                <a:lnTo>
                  <a:pt x="1976643" y="2345927"/>
                </a:lnTo>
                <a:cubicBezTo>
                  <a:pt x="1975591" y="2348206"/>
                  <a:pt x="1974013" y="2349433"/>
                  <a:pt x="1971909" y="2349608"/>
                </a:cubicBezTo>
                <a:lnTo>
                  <a:pt x="1971101" y="2348328"/>
                </a:lnTo>
                <a:lnTo>
                  <a:pt x="1955408" y="2365229"/>
                </a:lnTo>
                <a:lnTo>
                  <a:pt x="1940684" y="2407297"/>
                </a:lnTo>
                <a:cubicBezTo>
                  <a:pt x="1939413" y="2407210"/>
                  <a:pt x="1937748" y="2407385"/>
                  <a:pt x="1935688" y="2407823"/>
                </a:cubicBezTo>
                <a:cubicBezTo>
                  <a:pt x="1933629" y="2408262"/>
                  <a:pt x="1932489" y="2409489"/>
                  <a:pt x="1932270" y="2411504"/>
                </a:cubicBezTo>
                <a:cubicBezTo>
                  <a:pt x="1932489" y="2412644"/>
                  <a:pt x="1933629" y="2414046"/>
                  <a:pt x="1935688" y="2415711"/>
                </a:cubicBezTo>
                <a:cubicBezTo>
                  <a:pt x="1937748" y="2417376"/>
                  <a:pt x="1939413" y="2418779"/>
                  <a:pt x="1940684" y="2419918"/>
                </a:cubicBezTo>
                <a:lnTo>
                  <a:pt x="1917546" y="2432539"/>
                </a:lnTo>
                <a:lnTo>
                  <a:pt x="1908057" y="2432539"/>
                </a:lnTo>
                <a:lnTo>
                  <a:pt x="1906177" y="2440056"/>
                </a:lnTo>
                <a:cubicBezTo>
                  <a:pt x="1906353" y="2445402"/>
                  <a:pt x="1906528" y="2448908"/>
                  <a:pt x="1906703" y="2450573"/>
                </a:cubicBezTo>
                <a:cubicBezTo>
                  <a:pt x="1909201" y="2448031"/>
                  <a:pt x="1911567" y="2448382"/>
                  <a:pt x="1913803" y="2451625"/>
                </a:cubicBezTo>
                <a:cubicBezTo>
                  <a:pt x="1916037" y="2454867"/>
                  <a:pt x="1915774" y="2457322"/>
                  <a:pt x="1913013" y="2458987"/>
                </a:cubicBezTo>
                <a:cubicBezTo>
                  <a:pt x="1911830" y="2458899"/>
                  <a:pt x="1910516" y="2459074"/>
                  <a:pt x="1909070" y="2459513"/>
                </a:cubicBezTo>
                <a:cubicBezTo>
                  <a:pt x="1907624" y="2459951"/>
                  <a:pt x="1906835" y="2461178"/>
                  <a:pt x="1906703" y="2463194"/>
                </a:cubicBezTo>
                <a:cubicBezTo>
                  <a:pt x="1906878" y="2465385"/>
                  <a:pt x="1908106" y="2467839"/>
                  <a:pt x="1910384" y="2470556"/>
                </a:cubicBezTo>
                <a:lnTo>
                  <a:pt x="1912976" y="2473346"/>
                </a:lnTo>
                <a:lnTo>
                  <a:pt x="1918598" y="2455677"/>
                </a:lnTo>
                <a:cubicBezTo>
                  <a:pt x="1922892" y="2448490"/>
                  <a:pt x="1925346" y="2440777"/>
                  <a:pt x="1925960" y="2432539"/>
                </a:cubicBezTo>
                <a:lnTo>
                  <a:pt x="1934374" y="2447263"/>
                </a:lnTo>
                <a:lnTo>
                  <a:pt x="1932270" y="2464090"/>
                </a:lnTo>
                <a:cubicBezTo>
                  <a:pt x="1927056" y="2464704"/>
                  <a:pt x="1924338" y="2467158"/>
                  <a:pt x="1924119" y="2471452"/>
                </a:cubicBezTo>
                <a:lnTo>
                  <a:pt x="1915689" y="2476269"/>
                </a:lnTo>
                <a:lnTo>
                  <a:pt x="1917221" y="2477918"/>
                </a:lnTo>
                <a:cubicBezTo>
                  <a:pt x="1916782" y="2482168"/>
                  <a:pt x="1914503" y="2488917"/>
                  <a:pt x="1910384" y="2498163"/>
                </a:cubicBezTo>
                <a:cubicBezTo>
                  <a:pt x="1906265" y="2507410"/>
                  <a:pt x="1902935" y="2512581"/>
                  <a:pt x="1900393" y="2513676"/>
                </a:cubicBezTo>
                <a:cubicBezTo>
                  <a:pt x="1900700" y="2520819"/>
                  <a:pt x="1900086" y="2525464"/>
                  <a:pt x="1898552" y="2527611"/>
                </a:cubicBezTo>
                <a:cubicBezTo>
                  <a:pt x="1897019" y="2529759"/>
                  <a:pt x="1892724" y="2530723"/>
                  <a:pt x="1885669" y="2530504"/>
                </a:cubicBezTo>
                <a:lnTo>
                  <a:pt x="1885669" y="2553641"/>
                </a:lnTo>
                <a:cubicBezTo>
                  <a:pt x="1880322" y="2550486"/>
                  <a:pt x="1875239" y="2546805"/>
                  <a:pt x="1870419" y="2542598"/>
                </a:cubicBezTo>
                <a:cubicBezTo>
                  <a:pt x="1865599" y="2538391"/>
                  <a:pt x="1861567" y="2533659"/>
                  <a:pt x="1858324" y="2528400"/>
                </a:cubicBezTo>
                <a:cubicBezTo>
                  <a:pt x="1858675" y="2532607"/>
                  <a:pt x="1857974" y="2536814"/>
                  <a:pt x="1856221" y="2541021"/>
                </a:cubicBezTo>
                <a:lnTo>
                  <a:pt x="1868841" y="2562055"/>
                </a:lnTo>
                <a:cubicBezTo>
                  <a:pt x="1866475" y="2570162"/>
                  <a:pt x="1861216" y="2585500"/>
                  <a:pt x="1853065" y="2608068"/>
                </a:cubicBezTo>
                <a:cubicBezTo>
                  <a:pt x="1844915" y="2630636"/>
                  <a:pt x="1835449" y="2643344"/>
                  <a:pt x="1824669" y="2646193"/>
                </a:cubicBezTo>
                <a:cubicBezTo>
                  <a:pt x="1824450" y="2650268"/>
                  <a:pt x="1822785" y="2656315"/>
                  <a:pt x="1819674" y="2664335"/>
                </a:cubicBezTo>
                <a:cubicBezTo>
                  <a:pt x="1816562" y="2672354"/>
                  <a:pt x="1813319" y="2676824"/>
                  <a:pt x="1809945" y="2677744"/>
                </a:cubicBezTo>
                <a:cubicBezTo>
                  <a:pt x="1808937" y="2677481"/>
                  <a:pt x="1808324" y="2676430"/>
                  <a:pt x="1808104" y="2674589"/>
                </a:cubicBezTo>
                <a:cubicBezTo>
                  <a:pt x="1807885" y="2672749"/>
                  <a:pt x="1807798" y="2671697"/>
                  <a:pt x="1807841" y="2671434"/>
                </a:cubicBezTo>
                <a:lnTo>
                  <a:pt x="1799428" y="2669330"/>
                </a:lnTo>
                <a:lnTo>
                  <a:pt x="1793117" y="2677744"/>
                </a:lnTo>
                <a:lnTo>
                  <a:pt x="1807841" y="2692468"/>
                </a:lnTo>
                <a:cubicBezTo>
                  <a:pt x="1807666" y="2703906"/>
                  <a:pt x="1805388" y="2714160"/>
                  <a:pt x="1801005" y="2723231"/>
                </a:cubicBezTo>
                <a:cubicBezTo>
                  <a:pt x="1796623" y="2732302"/>
                  <a:pt x="1791189" y="2740979"/>
                  <a:pt x="1784704" y="2749261"/>
                </a:cubicBezTo>
                <a:cubicBezTo>
                  <a:pt x="1785361" y="2752504"/>
                  <a:pt x="1787201" y="2758639"/>
                  <a:pt x="1790226" y="2767666"/>
                </a:cubicBezTo>
                <a:cubicBezTo>
                  <a:pt x="1793249" y="2776693"/>
                  <a:pt x="1793512" y="2781777"/>
                  <a:pt x="1791014" y="2782916"/>
                </a:cubicBezTo>
                <a:cubicBezTo>
                  <a:pt x="1787903" y="2782828"/>
                  <a:pt x="1785186" y="2781952"/>
                  <a:pt x="1782863" y="2780287"/>
                </a:cubicBezTo>
                <a:cubicBezTo>
                  <a:pt x="1780541" y="2778622"/>
                  <a:pt x="1778350" y="2776693"/>
                  <a:pt x="1776290" y="2774502"/>
                </a:cubicBezTo>
                <a:cubicBezTo>
                  <a:pt x="1776290" y="2782215"/>
                  <a:pt x="1775238" y="2790453"/>
                  <a:pt x="1773135" y="2799218"/>
                </a:cubicBezTo>
                <a:cubicBezTo>
                  <a:pt x="1771031" y="2807982"/>
                  <a:pt x="1767876" y="2815169"/>
                  <a:pt x="1763670" y="2820778"/>
                </a:cubicBezTo>
                <a:lnTo>
                  <a:pt x="1753152" y="2803950"/>
                </a:lnTo>
                <a:lnTo>
                  <a:pt x="1759462" y="2782916"/>
                </a:lnTo>
                <a:cubicBezTo>
                  <a:pt x="1758279" y="2781864"/>
                  <a:pt x="1756965" y="2780813"/>
                  <a:pt x="1755519" y="2779761"/>
                </a:cubicBezTo>
                <a:cubicBezTo>
                  <a:pt x="1754072" y="2778709"/>
                  <a:pt x="1753284" y="2777658"/>
                  <a:pt x="1753152" y="2776606"/>
                </a:cubicBezTo>
                <a:cubicBezTo>
                  <a:pt x="1753634" y="2774590"/>
                  <a:pt x="1755826" y="2773363"/>
                  <a:pt x="1759725" y="2772925"/>
                </a:cubicBezTo>
                <a:cubicBezTo>
                  <a:pt x="1763626" y="2772487"/>
                  <a:pt x="1766342" y="2772311"/>
                  <a:pt x="1767876" y="2772399"/>
                </a:cubicBezTo>
                <a:cubicBezTo>
                  <a:pt x="1768008" y="2766001"/>
                  <a:pt x="1769323" y="2759340"/>
                  <a:pt x="1771820" y="2752416"/>
                </a:cubicBezTo>
                <a:cubicBezTo>
                  <a:pt x="1774318" y="2745492"/>
                  <a:pt x="1777210" y="2738832"/>
                  <a:pt x="1780497" y="2732434"/>
                </a:cubicBezTo>
                <a:cubicBezTo>
                  <a:pt x="1780453" y="2731207"/>
                  <a:pt x="1780015" y="2729454"/>
                  <a:pt x="1779182" y="2727175"/>
                </a:cubicBezTo>
                <a:cubicBezTo>
                  <a:pt x="1778350" y="2724896"/>
                  <a:pt x="1777385" y="2723143"/>
                  <a:pt x="1776290" y="2721916"/>
                </a:cubicBezTo>
                <a:lnTo>
                  <a:pt x="1761566" y="2740847"/>
                </a:lnTo>
                <a:lnTo>
                  <a:pt x="1751049" y="2742951"/>
                </a:lnTo>
                <a:lnTo>
                  <a:pt x="1751049" y="2772399"/>
                </a:lnTo>
                <a:cubicBezTo>
                  <a:pt x="1743555" y="2778446"/>
                  <a:pt x="1736982" y="2787386"/>
                  <a:pt x="1731329" y="2799218"/>
                </a:cubicBezTo>
                <a:cubicBezTo>
                  <a:pt x="1725676" y="2811050"/>
                  <a:pt x="1721732" y="2821041"/>
                  <a:pt x="1719497" y="2829192"/>
                </a:cubicBezTo>
                <a:cubicBezTo>
                  <a:pt x="1719146" y="2833223"/>
                  <a:pt x="1717744" y="2836729"/>
                  <a:pt x="1715290" y="2839709"/>
                </a:cubicBezTo>
                <a:cubicBezTo>
                  <a:pt x="1712836" y="2842689"/>
                  <a:pt x="1711434" y="2846194"/>
                  <a:pt x="1711083" y="2850226"/>
                </a:cubicBezTo>
                <a:lnTo>
                  <a:pt x="1704773" y="2867054"/>
                </a:lnTo>
                <a:lnTo>
                  <a:pt x="1706876" y="2867054"/>
                </a:lnTo>
                <a:cubicBezTo>
                  <a:pt x="1706526" y="2871085"/>
                  <a:pt x="1705123" y="2874591"/>
                  <a:pt x="1702670" y="2877571"/>
                </a:cubicBezTo>
                <a:cubicBezTo>
                  <a:pt x="1700216" y="2880551"/>
                  <a:pt x="1698814" y="2884056"/>
                  <a:pt x="1698463" y="2888088"/>
                </a:cubicBezTo>
                <a:cubicBezTo>
                  <a:pt x="1698638" y="2891375"/>
                  <a:pt x="1698287" y="2894267"/>
                  <a:pt x="1697411" y="2896765"/>
                </a:cubicBezTo>
                <a:cubicBezTo>
                  <a:pt x="1696535" y="2899262"/>
                  <a:pt x="1694081" y="2900577"/>
                  <a:pt x="1690049" y="2900709"/>
                </a:cubicBezTo>
                <a:cubicBezTo>
                  <a:pt x="1690312" y="2906844"/>
                  <a:pt x="1689786" y="2910875"/>
                  <a:pt x="1688471" y="2912803"/>
                </a:cubicBezTo>
                <a:cubicBezTo>
                  <a:pt x="1687157" y="2914731"/>
                  <a:pt x="1683476" y="2915608"/>
                  <a:pt x="1677428" y="2915433"/>
                </a:cubicBezTo>
                <a:lnTo>
                  <a:pt x="1677428" y="2938571"/>
                </a:lnTo>
                <a:lnTo>
                  <a:pt x="1666911" y="2934363"/>
                </a:lnTo>
                <a:lnTo>
                  <a:pt x="1654291" y="2963812"/>
                </a:lnTo>
                <a:lnTo>
                  <a:pt x="1658497" y="2968019"/>
                </a:lnTo>
                <a:lnTo>
                  <a:pt x="1650084" y="2974329"/>
                </a:lnTo>
                <a:lnTo>
                  <a:pt x="1645876" y="2982743"/>
                </a:lnTo>
                <a:lnTo>
                  <a:pt x="1652187" y="2997467"/>
                </a:lnTo>
                <a:lnTo>
                  <a:pt x="1650084" y="3014294"/>
                </a:lnTo>
                <a:cubicBezTo>
                  <a:pt x="1644913" y="3014995"/>
                  <a:pt x="1642108" y="3017800"/>
                  <a:pt x="1641670" y="3022708"/>
                </a:cubicBezTo>
                <a:cubicBezTo>
                  <a:pt x="1641232" y="3027616"/>
                  <a:pt x="1636324" y="3030421"/>
                  <a:pt x="1626946" y="3031122"/>
                </a:cubicBezTo>
                <a:lnTo>
                  <a:pt x="1626946" y="3020604"/>
                </a:lnTo>
                <a:lnTo>
                  <a:pt x="1620636" y="3022708"/>
                </a:lnTo>
                <a:cubicBezTo>
                  <a:pt x="1619321" y="3025688"/>
                  <a:pt x="1617218" y="3030771"/>
                  <a:pt x="1614325" y="3037958"/>
                </a:cubicBezTo>
                <a:cubicBezTo>
                  <a:pt x="1611433" y="3045144"/>
                  <a:pt x="1609330" y="3049176"/>
                  <a:pt x="1608015" y="3050053"/>
                </a:cubicBezTo>
                <a:cubicBezTo>
                  <a:pt x="1607007" y="3049877"/>
                  <a:pt x="1606394" y="3049176"/>
                  <a:pt x="1606174" y="3047949"/>
                </a:cubicBezTo>
                <a:cubicBezTo>
                  <a:pt x="1605956" y="3046722"/>
                  <a:pt x="1605868" y="3046021"/>
                  <a:pt x="1605911" y="3045846"/>
                </a:cubicBezTo>
                <a:cubicBezTo>
                  <a:pt x="1600127" y="3045495"/>
                  <a:pt x="1598024" y="3043567"/>
                  <a:pt x="1599601" y="3040061"/>
                </a:cubicBezTo>
                <a:cubicBezTo>
                  <a:pt x="1601179" y="3036555"/>
                  <a:pt x="1603282" y="3033576"/>
                  <a:pt x="1605911" y="3031122"/>
                </a:cubicBezTo>
                <a:lnTo>
                  <a:pt x="1597498" y="3012191"/>
                </a:lnTo>
                <a:lnTo>
                  <a:pt x="1605911" y="2997467"/>
                </a:lnTo>
                <a:lnTo>
                  <a:pt x="1591188" y="2991156"/>
                </a:lnTo>
                <a:cubicBezTo>
                  <a:pt x="1590574" y="2998212"/>
                  <a:pt x="1588120" y="3004610"/>
                  <a:pt x="1583826" y="3010350"/>
                </a:cubicBezTo>
                <a:cubicBezTo>
                  <a:pt x="1579531" y="3016091"/>
                  <a:pt x="1577077" y="3023015"/>
                  <a:pt x="1576463" y="3031122"/>
                </a:cubicBezTo>
                <a:cubicBezTo>
                  <a:pt x="1570197" y="3039623"/>
                  <a:pt x="1564325" y="3048387"/>
                  <a:pt x="1558847" y="3057415"/>
                </a:cubicBezTo>
                <a:cubicBezTo>
                  <a:pt x="1553370" y="3066442"/>
                  <a:pt x="1548023" y="3075206"/>
                  <a:pt x="1542809" y="3083708"/>
                </a:cubicBezTo>
                <a:cubicBezTo>
                  <a:pt x="1541757" y="3088791"/>
                  <a:pt x="1539654" y="3095452"/>
                  <a:pt x="1536498" y="3103690"/>
                </a:cubicBezTo>
                <a:cubicBezTo>
                  <a:pt x="1533343" y="3111929"/>
                  <a:pt x="1529136" y="3116486"/>
                  <a:pt x="1523877" y="3117363"/>
                </a:cubicBezTo>
                <a:cubicBezTo>
                  <a:pt x="1524140" y="3118984"/>
                  <a:pt x="1525192" y="3122051"/>
                  <a:pt x="1527033" y="3126565"/>
                </a:cubicBezTo>
                <a:cubicBezTo>
                  <a:pt x="1528873" y="3131079"/>
                  <a:pt x="1529925" y="3133620"/>
                  <a:pt x="1530188" y="3134190"/>
                </a:cubicBezTo>
                <a:cubicBezTo>
                  <a:pt x="1531196" y="3133927"/>
                  <a:pt x="1531809" y="3132875"/>
                  <a:pt x="1532028" y="3131035"/>
                </a:cubicBezTo>
                <a:cubicBezTo>
                  <a:pt x="1532247" y="3129194"/>
                  <a:pt x="1532335" y="3128143"/>
                  <a:pt x="1532291" y="3127880"/>
                </a:cubicBezTo>
                <a:cubicBezTo>
                  <a:pt x="1538251" y="3115478"/>
                  <a:pt x="1545263" y="3103471"/>
                  <a:pt x="1553326" y="3091858"/>
                </a:cubicBezTo>
                <a:cubicBezTo>
                  <a:pt x="1561389" y="3080246"/>
                  <a:pt x="1566297" y="3067713"/>
                  <a:pt x="1568050" y="3054259"/>
                </a:cubicBezTo>
                <a:lnTo>
                  <a:pt x="1578567" y="3054259"/>
                </a:lnTo>
                <a:cubicBezTo>
                  <a:pt x="1583387" y="3054040"/>
                  <a:pt x="1588996" y="3054478"/>
                  <a:pt x="1595394" y="3055574"/>
                </a:cubicBezTo>
                <a:cubicBezTo>
                  <a:pt x="1601792" y="3056670"/>
                  <a:pt x="1605298" y="3059737"/>
                  <a:pt x="1605911" y="3064777"/>
                </a:cubicBezTo>
                <a:cubicBezTo>
                  <a:pt x="1605692" y="3074330"/>
                  <a:pt x="1603502" y="3083620"/>
                  <a:pt x="1599338" y="3092647"/>
                </a:cubicBezTo>
                <a:cubicBezTo>
                  <a:pt x="1595175" y="3101674"/>
                  <a:pt x="1590355" y="3109913"/>
                  <a:pt x="1584878" y="3117363"/>
                </a:cubicBezTo>
                <a:cubicBezTo>
                  <a:pt x="1585140" y="3122446"/>
                  <a:pt x="1586192" y="3127003"/>
                  <a:pt x="1588032" y="3131035"/>
                </a:cubicBezTo>
                <a:cubicBezTo>
                  <a:pt x="1589873" y="3135066"/>
                  <a:pt x="1590925" y="3139624"/>
                  <a:pt x="1591188" y="3144707"/>
                </a:cubicBezTo>
                <a:lnTo>
                  <a:pt x="1576463" y="3140500"/>
                </a:lnTo>
                <a:cubicBezTo>
                  <a:pt x="1576551" y="3146986"/>
                  <a:pt x="1575850" y="3153997"/>
                  <a:pt x="1574360" y="3161535"/>
                </a:cubicBezTo>
                <a:cubicBezTo>
                  <a:pt x="1572870" y="3169072"/>
                  <a:pt x="1570065" y="3176084"/>
                  <a:pt x="1565946" y="3182569"/>
                </a:cubicBezTo>
                <a:lnTo>
                  <a:pt x="1555429" y="3167845"/>
                </a:lnTo>
                <a:lnTo>
                  <a:pt x="1561740" y="3148914"/>
                </a:lnTo>
                <a:cubicBezTo>
                  <a:pt x="1560557" y="3147862"/>
                  <a:pt x="1559242" y="3146811"/>
                  <a:pt x="1557795" y="3145759"/>
                </a:cubicBezTo>
                <a:cubicBezTo>
                  <a:pt x="1556349" y="3144707"/>
                  <a:pt x="1555560" y="3143656"/>
                  <a:pt x="1555429" y="3142604"/>
                </a:cubicBezTo>
                <a:cubicBezTo>
                  <a:pt x="1555824" y="3140588"/>
                  <a:pt x="1557664" y="3139361"/>
                  <a:pt x="1560951" y="3138923"/>
                </a:cubicBezTo>
                <a:cubicBezTo>
                  <a:pt x="1564237" y="3138485"/>
                  <a:pt x="1566604" y="3138309"/>
                  <a:pt x="1568050" y="3138397"/>
                </a:cubicBezTo>
                <a:lnTo>
                  <a:pt x="1580670" y="3102638"/>
                </a:lnTo>
                <a:lnTo>
                  <a:pt x="1578567" y="3094225"/>
                </a:lnTo>
                <a:lnTo>
                  <a:pt x="1570153" y="3083708"/>
                </a:lnTo>
                <a:lnTo>
                  <a:pt x="1559636" y="3094225"/>
                </a:lnTo>
                <a:lnTo>
                  <a:pt x="1553326" y="3138397"/>
                </a:lnTo>
                <a:cubicBezTo>
                  <a:pt x="1546840" y="3144269"/>
                  <a:pt x="1540880" y="3152508"/>
                  <a:pt x="1535446" y="3163112"/>
                </a:cubicBezTo>
                <a:cubicBezTo>
                  <a:pt x="1530013" y="3173717"/>
                  <a:pt x="1526156" y="3183007"/>
                  <a:pt x="1523877" y="3190983"/>
                </a:cubicBezTo>
                <a:cubicBezTo>
                  <a:pt x="1523615" y="3198257"/>
                  <a:pt x="1522037" y="3205269"/>
                  <a:pt x="1519145" y="3212017"/>
                </a:cubicBezTo>
                <a:cubicBezTo>
                  <a:pt x="1516253" y="3218766"/>
                  <a:pt x="1513623" y="3225777"/>
                  <a:pt x="1511257" y="3233052"/>
                </a:cubicBezTo>
                <a:cubicBezTo>
                  <a:pt x="1501090" y="3241816"/>
                  <a:pt x="1491976" y="3251632"/>
                  <a:pt x="1483913" y="3262500"/>
                </a:cubicBezTo>
                <a:lnTo>
                  <a:pt x="1469188" y="3304568"/>
                </a:lnTo>
                <a:cubicBezTo>
                  <a:pt x="1467917" y="3304481"/>
                  <a:pt x="1466252" y="3304656"/>
                  <a:pt x="1464192" y="3305094"/>
                </a:cubicBezTo>
                <a:cubicBezTo>
                  <a:pt x="1462133" y="3305533"/>
                  <a:pt x="1460993" y="3306760"/>
                  <a:pt x="1460775" y="3308775"/>
                </a:cubicBezTo>
                <a:cubicBezTo>
                  <a:pt x="1460993" y="3309915"/>
                  <a:pt x="1462133" y="3311317"/>
                  <a:pt x="1464192" y="3312982"/>
                </a:cubicBezTo>
                <a:cubicBezTo>
                  <a:pt x="1466252" y="3314647"/>
                  <a:pt x="1467917" y="3316050"/>
                  <a:pt x="1469188" y="3317189"/>
                </a:cubicBezTo>
                <a:lnTo>
                  <a:pt x="1446050" y="3329810"/>
                </a:lnTo>
                <a:lnTo>
                  <a:pt x="1431326" y="3329810"/>
                </a:lnTo>
                <a:cubicBezTo>
                  <a:pt x="1431764" y="3322009"/>
                  <a:pt x="1432992" y="3314472"/>
                  <a:pt x="1435007" y="3307198"/>
                </a:cubicBezTo>
                <a:cubicBezTo>
                  <a:pt x="1437023" y="3299923"/>
                  <a:pt x="1437198" y="3289231"/>
                  <a:pt x="1435533" y="3275120"/>
                </a:cubicBezTo>
                <a:cubicBezTo>
                  <a:pt x="1431063" y="3281255"/>
                  <a:pt x="1426857" y="3287390"/>
                  <a:pt x="1422912" y="3293525"/>
                </a:cubicBezTo>
                <a:cubicBezTo>
                  <a:pt x="1418968" y="3299660"/>
                  <a:pt x="1416865" y="3306847"/>
                  <a:pt x="1416602" y="3315086"/>
                </a:cubicBezTo>
                <a:cubicBezTo>
                  <a:pt x="1406435" y="3323149"/>
                  <a:pt x="1397320" y="3332264"/>
                  <a:pt x="1389258" y="3342431"/>
                </a:cubicBezTo>
                <a:cubicBezTo>
                  <a:pt x="1377557" y="3343482"/>
                  <a:pt x="1373087" y="3347689"/>
                  <a:pt x="1375848" y="3355051"/>
                </a:cubicBezTo>
                <a:cubicBezTo>
                  <a:pt x="1378609" y="3362413"/>
                  <a:pt x="1376768" y="3366620"/>
                  <a:pt x="1370327" y="3367672"/>
                </a:cubicBezTo>
                <a:lnTo>
                  <a:pt x="1361913" y="3367672"/>
                </a:lnTo>
                <a:cubicBezTo>
                  <a:pt x="1361562" y="3373588"/>
                  <a:pt x="1360160" y="3378057"/>
                  <a:pt x="1357706" y="3381081"/>
                </a:cubicBezTo>
                <a:cubicBezTo>
                  <a:pt x="1355252" y="3384105"/>
                  <a:pt x="1353850" y="3388049"/>
                  <a:pt x="1353499" y="3392913"/>
                </a:cubicBezTo>
                <a:lnTo>
                  <a:pt x="1338775" y="3405534"/>
                </a:lnTo>
                <a:lnTo>
                  <a:pt x="1330361" y="3388706"/>
                </a:lnTo>
                <a:cubicBezTo>
                  <a:pt x="1326154" y="3388706"/>
                  <a:pt x="1324051" y="3386603"/>
                  <a:pt x="1324051" y="3382396"/>
                </a:cubicBezTo>
                <a:cubicBezTo>
                  <a:pt x="1324665" y="3374113"/>
                  <a:pt x="1327119" y="3365963"/>
                  <a:pt x="1331413" y="3357943"/>
                </a:cubicBezTo>
                <a:cubicBezTo>
                  <a:pt x="1335708" y="3349924"/>
                  <a:pt x="1338162" y="3341247"/>
                  <a:pt x="1338775" y="3331913"/>
                </a:cubicBezTo>
                <a:cubicBezTo>
                  <a:pt x="1338819" y="3331738"/>
                  <a:pt x="1338731" y="3331037"/>
                  <a:pt x="1338512" y="3329810"/>
                </a:cubicBezTo>
                <a:cubicBezTo>
                  <a:pt x="1338293" y="3328583"/>
                  <a:pt x="1337680" y="3327882"/>
                  <a:pt x="1336672" y="3327706"/>
                </a:cubicBezTo>
                <a:cubicBezTo>
                  <a:pt x="1335532" y="3328188"/>
                  <a:pt x="1334130" y="3330380"/>
                  <a:pt x="1332465" y="3334280"/>
                </a:cubicBezTo>
                <a:cubicBezTo>
                  <a:pt x="1330800" y="3338180"/>
                  <a:pt x="1329397" y="3340897"/>
                  <a:pt x="1328258" y="3342431"/>
                </a:cubicBezTo>
                <a:cubicBezTo>
                  <a:pt x="1325804" y="3344534"/>
                  <a:pt x="1324402" y="3346637"/>
                  <a:pt x="1324051" y="3348741"/>
                </a:cubicBezTo>
                <a:cubicBezTo>
                  <a:pt x="1324314" y="3352027"/>
                  <a:pt x="1324314" y="3354920"/>
                  <a:pt x="1324051" y="3357417"/>
                </a:cubicBezTo>
                <a:cubicBezTo>
                  <a:pt x="1323788" y="3359915"/>
                  <a:pt x="1321685" y="3361230"/>
                  <a:pt x="1317741" y="3361361"/>
                </a:cubicBezTo>
                <a:lnTo>
                  <a:pt x="1309327" y="3365568"/>
                </a:lnTo>
                <a:lnTo>
                  <a:pt x="1288293" y="3367672"/>
                </a:lnTo>
                <a:lnTo>
                  <a:pt x="1281982" y="3384499"/>
                </a:lnTo>
                <a:cubicBezTo>
                  <a:pt x="1278783" y="3385682"/>
                  <a:pt x="1275716" y="3387523"/>
                  <a:pt x="1272780" y="3390021"/>
                </a:cubicBezTo>
                <a:cubicBezTo>
                  <a:pt x="1269844" y="3392518"/>
                  <a:pt x="1267302" y="3394885"/>
                  <a:pt x="1265155" y="3397120"/>
                </a:cubicBezTo>
                <a:cubicBezTo>
                  <a:pt x="1262876" y="3397076"/>
                  <a:pt x="1260597" y="3397689"/>
                  <a:pt x="1258318" y="3398960"/>
                </a:cubicBezTo>
                <a:cubicBezTo>
                  <a:pt x="1256040" y="3400231"/>
                  <a:pt x="1254813" y="3402422"/>
                  <a:pt x="1254638" y="3405534"/>
                </a:cubicBezTo>
                <a:lnTo>
                  <a:pt x="1256741" y="3413947"/>
                </a:lnTo>
                <a:lnTo>
                  <a:pt x="1237810" y="3413947"/>
                </a:lnTo>
                <a:cubicBezTo>
                  <a:pt x="1238643" y="3409872"/>
                  <a:pt x="1240658" y="3403824"/>
                  <a:pt x="1243857" y="3395805"/>
                </a:cubicBezTo>
                <a:cubicBezTo>
                  <a:pt x="1247057" y="3387786"/>
                  <a:pt x="1246443" y="3383316"/>
                  <a:pt x="1242017" y="3382396"/>
                </a:cubicBezTo>
                <a:cubicBezTo>
                  <a:pt x="1239870" y="3382527"/>
                  <a:pt x="1237854" y="3383316"/>
                  <a:pt x="1235970" y="3384762"/>
                </a:cubicBezTo>
                <a:cubicBezTo>
                  <a:pt x="1234085" y="3386208"/>
                  <a:pt x="1232595" y="3387523"/>
                  <a:pt x="1231500" y="3388706"/>
                </a:cubicBezTo>
                <a:lnTo>
                  <a:pt x="1227293" y="3413947"/>
                </a:lnTo>
                <a:lnTo>
                  <a:pt x="1216776" y="3428671"/>
                </a:lnTo>
                <a:cubicBezTo>
                  <a:pt x="1216776" y="3434894"/>
                  <a:pt x="1215724" y="3440328"/>
                  <a:pt x="1213621" y="3444973"/>
                </a:cubicBezTo>
                <a:cubicBezTo>
                  <a:pt x="1211517" y="3449618"/>
                  <a:pt x="1208362" y="3454000"/>
                  <a:pt x="1204155" y="3458119"/>
                </a:cubicBezTo>
                <a:lnTo>
                  <a:pt x="1204155" y="3474947"/>
                </a:lnTo>
                <a:cubicBezTo>
                  <a:pt x="1198195" y="3481608"/>
                  <a:pt x="1195391" y="3489320"/>
                  <a:pt x="1195741" y="3498085"/>
                </a:cubicBezTo>
                <a:cubicBezTo>
                  <a:pt x="1192367" y="3497077"/>
                  <a:pt x="1189124" y="3497515"/>
                  <a:pt x="1186013" y="3499399"/>
                </a:cubicBezTo>
                <a:cubicBezTo>
                  <a:pt x="1182902" y="3501284"/>
                  <a:pt x="1181236" y="3504351"/>
                  <a:pt x="1181017" y="3508602"/>
                </a:cubicBezTo>
                <a:lnTo>
                  <a:pt x="1168396" y="3527533"/>
                </a:lnTo>
                <a:lnTo>
                  <a:pt x="1151569" y="3521223"/>
                </a:lnTo>
                <a:cubicBezTo>
                  <a:pt x="1154330" y="3514386"/>
                  <a:pt x="1156170" y="3506498"/>
                  <a:pt x="1157090" y="3497559"/>
                </a:cubicBezTo>
                <a:cubicBezTo>
                  <a:pt x="1158011" y="3488619"/>
                  <a:pt x="1160377" y="3481783"/>
                  <a:pt x="1164190" y="3477051"/>
                </a:cubicBezTo>
                <a:cubicBezTo>
                  <a:pt x="1163839" y="3470390"/>
                  <a:pt x="1166644" y="3466884"/>
                  <a:pt x="1172604" y="3466533"/>
                </a:cubicBezTo>
                <a:cubicBezTo>
                  <a:pt x="1177161" y="3466840"/>
                  <a:pt x="1182770" y="3466752"/>
                  <a:pt x="1189431" y="3466270"/>
                </a:cubicBezTo>
                <a:cubicBezTo>
                  <a:pt x="1196092" y="3465788"/>
                  <a:pt x="1195391" y="3463071"/>
                  <a:pt x="1187328" y="3458119"/>
                </a:cubicBezTo>
                <a:lnTo>
                  <a:pt x="1195741" y="3437085"/>
                </a:lnTo>
                <a:lnTo>
                  <a:pt x="1187328" y="3437085"/>
                </a:lnTo>
                <a:lnTo>
                  <a:pt x="1195741" y="3426568"/>
                </a:lnTo>
                <a:lnTo>
                  <a:pt x="1195741" y="3405534"/>
                </a:lnTo>
                <a:lnTo>
                  <a:pt x="1210465" y="3395016"/>
                </a:lnTo>
                <a:lnTo>
                  <a:pt x="1210465" y="3376085"/>
                </a:lnTo>
                <a:cubicBezTo>
                  <a:pt x="1214322" y="3369425"/>
                  <a:pt x="1219230" y="3363815"/>
                  <a:pt x="1225189" y="3359258"/>
                </a:cubicBezTo>
                <a:lnTo>
                  <a:pt x="1231500" y="3342431"/>
                </a:lnTo>
                <a:cubicBezTo>
                  <a:pt x="1224927" y="3340765"/>
                  <a:pt x="1222823" y="3333578"/>
                  <a:pt x="1225189" y="3320870"/>
                </a:cubicBezTo>
                <a:cubicBezTo>
                  <a:pt x="1227556" y="3308162"/>
                  <a:pt x="1229659" y="3299923"/>
                  <a:pt x="1231500" y="3296155"/>
                </a:cubicBezTo>
                <a:cubicBezTo>
                  <a:pt x="1235444" y="3295191"/>
                  <a:pt x="1237547" y="3290809"/>
                  <a:pt x="1237810" y="3283008"/>
                </a:cubicBezTo>
                <a:cubicBezTo>
                  <a:pt x="1238073" y="3275208"/>
                  <a:pt x="1238073" y="3269774"/>
                  <a:pt x="1237810" y="3266707"/>
                </a:cubicBezTo>
                <a:cubicBezTo>
                  <a:pt x="1240922" y="3265480"/>
                  <a:pt x="1243112" y="3263201"/>
                  <a:pt x="1244383" y="3259870"/>
                </a:cubicBezTo>
                <a:cubicBezTo>
                  <a:pt x="1245654" y="3256540"/>
                  <a:pt x="1246268" y="3253210"/>
                  <a:pt x="1246224" y="3249879"/>
                </a:cubicBezTo>
                <a:cubicBezTo>
                  <a:pt x="1245873" y="3245935"/>
                  <a:pt x="1244471" y="3242780"/>
                  <a:pt x="1242017" y="3240414"/>
                </a:cubicBezTo>
                <a:cubicBezTo>
                  <a:pt x="1239563" y="3238047"/>
                  <a:pt x="1238161" y="3234892"/>
                  <a:pt x="1237810" y="3230948"/>
                </a:cubicBezTo>
                <a:cubicBezTo>
                  <a:pt x="1229703" y="3232526"/>
                  <a:pt x="1225934" y="3238836"/>
                  <a:pt x="1226504" y="3249879"/>
                </a:cubicBezTo>
                <a:cubicBezTo>
                  <a:pt x="1227074" y="3260922"/>
                  <a:pt x="1223831" y="3267233"/>
                  <a:pt x="1216776" y="3268810"/>
                </a:cubicBezTo>
                <a:cubicBezTo>
                  <a:pt x="1216556" y="3275252"/>
                  <a:pt x="1214365" y="3281299"/>
                  <a:pt x="1210202" y="3286952"/>
                </a:cubicBezTo>
                <a:cubicBezTo>
                  <a:pt x="1206039" y="3292605"/>
                  <a:pt x="1201219" y="3297075"/>
                  <a:pt x="1195741" y="3300362"/>
                </a:cubicBezTo>
                <a:lnTo>
                  <a:pt x="1195741" y="3327706"/>
                </a:lnTo>
                <a:cubicBezTo>
                  <a:pt x="1177292" y="3336602"/>
                  <a:pt x="1166337" y="3346681"/>
                  <a:pt x="1162875" y="3357943"/>
                </a:cubicBezTo>
                <a:cubicBezTo>
                  <a:pt x="1159413" y="3369205"/>
                  <a:pt x="1154242" y="3385069"/>
                  <a:pt x="1147362" y="3405534"/>
                </a:cubicBezTo>
                <a:cubicBezTo>
                  <a:pt x="1140263" y="3406147"/>
                  <a:pt x="1133953" y="3408601"/>
                  <a:pt x="1128431" y="3412895"/>
                </a:cubicBezTo>
                <a:cubicBezTo>
                  <a:pt x="1122910" y="3417190"/>
                  <a:pt x="1116599" y="3419644"/>
                  <a:pt x="1109500" y="3420257"/>
                </a:cubicBezTo>
                <a:lnTo>
                  <a:pt x="1109500" y="3443395"/>
                </a:lnTo>
                <a:lnTo>
                  <a:pt x="1103190" y="3443395"/>
                </a:lnTo>
                <a:cubicBezTo>
                  <a:pt x="1099158" y="3443395"/>
                  <a:pt x="1096704" y="3442344"/>
                  <a:pt x="1095828" y="3440240"/>
                </a:cubicBezTo>
                <a:cubicBezTo>
                  <a:pt x="1094952" y="3438137"/>
                  <a:pt x="1094601" y="3434982"/>
                  <a:pt x="1094776" y="3430775"/>
                </a:cubicBezTo>
                <a:lnTo>
                  <a:pt x="1101087" y="3413947"/>
                </a:lnTo>
                <a:cubicBezTo>
                  <a:pt x="1100955" y="3412413"/>
                  <a:pt x="1100166" y="3409696"/>
                  <a:pt x="1098720" y="3405796"/>
                </a:cubicBezTo>
                <a:cubicBezTo>
                  <a:pt x="1097274" y="3401896"/>
                  <a:pt x="1095960" y="3399705"/>
                  <a:pt x="1094776" y="3399223"/>
                </a:cubicBezTo>
                <a:lnTo>
                  <a:pt x="1094776" y="3405534"/>
                </a:lnTo>
                <a:cubicBezTo>
                  <a:pt x="1089956" y="3408951"/>
                  <a:pt x="1084347" y="3413684"/>
                  <a:pt x="1077949" y="3419732"/>
                </a:cubicBezTo>
                <a:cubicBezTo>
                  <a:pt x="1071551" y="3425779"/>
                  <a:pt x="1068045" y="3431563"/>
                  <a:pt x="1067432" y="3437085"/>
                </a:cubicBezTo>
                <a:cubicBezTo>
                  <a:pt x="1064320" y="3439364"/>
                  <a:pt x="1062129" y="3442694"/>
                  <a:pt x="1060858" y="3447076"/>
                </a:cubicBezTo>
                <a:cubicBezTo>
                  <a:pt x="1059587" y="3451458"/>
                  <a:pt x="1058974" y="3455841"/>
                  <a:pt x="1059018" y="3460223"/>
                </a:cubicBezTo>
                <a:lnTo>
                  <a:pt x="1044294" y="3468637"/>
                </a:lnTo>
                <a:cubicBezTo>
                  <a:pt x="1044337" y="3472011"/>
                  <a:pt x="1043724" y="3475780"/>
                  <a:pt x="1042453" y="3479942"/>
                </a:cubicBezTo>
                <a:cubicBezTo>
                  <a:pt x="1041182" y="3484106"/>
                  <a:pt x="1038991" y="3487348"/>
                  <a:pt x="1035880" y="3489671"/>
                </a:cubicBezTo>
                <a:lnTo>
                  <a:pt x="1035880" y="3506498"/>
                </a:lnTo>
                <a:lnTo>
                  <a:pt x="1027466" y="3512809"/>
                </a:lnTo>
                <a:cubicBezTo>
                  <a:pt x="1027247" y="3519207"/>
                  <a:pt x="1025056" y="3525342"/>
                  <a:pt x="1020893" y="3531214"/>
                </a:cubicBezTo>
                <a:cubicBezTo>
                  <a:pt x="1016730" y="3537086"/>
                  <a:pt x="1011910" y="3542169"/>
                  <a:pt x="1006432" y="3546464"/>
                </a:cubicBezTo>
                <a:cubicBezTo>
                  <a:pt x="1002137" y="3553169"/>
                  <a:pt x="997054" y="3560794"/>
                  <a:pt x="991182" y="3569339"/>
                </a:cubicBezTo>
                <a:cubicBezTo>
                  <a:pt x="985310" y="3577884"/>
                  <a:pt x="979175" y="3584983"/>
                  <a:pt x="972777" y="3590636"/>
                </a:cubicBezTo>
                <a:cubicBezTo>
                  <a:pt x="972908" y="3593923"/>
                  <a:pt x="972645" y="3597341"/>
                  <a:pt x="971988" y="3600890"/>
                </a:cubicBezTo>
                <a:cubicBezTo>
                  <a:pt x="971331" y="3604440"/>
                  <a:pt x="969490" y="3607332"/>
                  <a:pt x="966466" y="3609567"/>
                </a:cubicBezTo>
                <a:cubicBezTo>
                  <a:pt x="966291" y="3616052"/>
                  <a:pt x="964538" y="3622538"/>
                  <a:pt x="961208" y="3629024"/>
                </a:cubicBezTo>
                <a:cubicBezTo>
                  <a:pt x="957878" y="3635509"/>
                  <a:pt x="954021" y="3640943"/>
                  <a:pt x="949639" y="3645325"/>
                </a:cubicBezTo>
                <a:cubicBezTo>
                  <a:pt x="949639" y="3647517"/>
                  <a:pt x="949113" y="3649445"/>
                  <a:pt x="948061" y="3651110"/>
                </a:cubicBezTo>
                <a:cubicBezTo>
                  <a:pt x="947010" y="3652775"/>
                  <a:pt x="945432" y="3653652"/>
                  <a:pt x="943329" y="3653739"/>
                </a:cubicBezTo>
                <a:lnTo>
                  <a:pt x="937019" y="3651636"/>
                </a:lnTo>
                <a:lnTo>
                  <a:pt x="943329" y="3630601"/>
                </a:lnTo>
                <a:cubicBezTo>
                  <a:pt x="945432" y="3628367"/>
                  <a:pt x="947010" y="3625474"/>
                  <a:pt x="948061" y="3621925"/>
                </a:cubicBezTo>
                <a:cubicBezTo>
                  <a:pt x="949113" y="3618375"/>
                  <a:pt x="949639" y="3614957"/>
                  <a:pt x="949639" y="3611670"/>
                </a:cubicBezTo>
                <a:lnTo>
                  <a:pt x="958053" y="3592739"/>
                </a:lnTo>
                <a:cubicBezTo>
                  <a:pt x="957615" y="3588007"/>
                  <a:pt x="957439" y="3582748"/>
                  <a:pt x="957527" y="3576964"/>
                </a:cubicBezTo>
                <a:cubicBezTo>
                  <a:pt x="957615" y="3571179"/>
                  <a:pt x="960595" y="3568024"/>
                  <a:pt x="966466" y="3567498"/>
                </a:cubicBezTo>
                <a:cubicBezTo>
                  <a:pt x="967168" y="3546990"/>
                  <a:pt x="973127" y="3522800"/>
                  <a:pt x="984346" y="3494930"/>
                </a:cubicBezTo>
                <a:cubicBezTo>
                  <a:pt x="995564" y="3467059"/>
                  <a:pt x="1007834" y="3444973"/>
                  <a:pt x="1021156" y="3428671"/>
                </a:cubicBezTo>
                <a:cubicBezTo>
                  <a:pt x="1021419" y="3421484"/>
                  <a:pt x="1022471" y="3414824"/>
                  <a:pt x="1024311" y="3408689"/>
                </a:cubicBezTo>
                <a:cubicBezTo>
                  <a:pt x="1026152" y="3402554"/>
                  <a:pt x="1027203" y="3395893"/>
                  <a:pt x="1027466" y="3388706"/>
                </a:cubicBezTo>
                <a:cubicBezTo>
                  <a:pt x="1030578" y="3388575"/>
                  <a:pt x="1032769" y="3387260"/>
                  <a:pt x="1034040" y="3384762"/>
                </a:cubicBezTo>
                <a:cubicBezTo>
                  <a:pt x="1035310" y="3382264"/>
                  <a:pt x="1035924" y="3379372"/>
                  <a:pt x="1035880" y="3376085"/>
                </a:cubicBezTo>
                <a:cubicBezTo>
                  <a:pt x="1036231" y="3367540"/>
                  <a:pt x="1037633" y="3362544"/>
                  <a:pt x="1040087" y="3361098"/>
                </a:cubicBezTo>
                <a:cubicBezTo>
                  <a:pt x="1042541" y="3359652"/>
                  <a:pt x="1043943" y="3356234"/>
                  <a:pt x="1044294" y="3350844"/>
                </a:cubicBezTo>
                <a:lnTo>
                  <a:pt x="1054811" y="3329810"/>
                </a:lnTo>
                <a:cubicBezTo>
                  <a:pt x="1057922" y="3328670"/>
                  <a:pt x="1060114" y="3326742"/>
                  <a:pt x="1061384" y="3324025"/>
                </a:cubicBezTo>
                <a:cubicBezTo>
                  <a:pt x="1062655" y="3321308"/>
                  <a:pt x="1063269" y="3318329"/>
                  <a:pt x="1063225" y="3315086"/>
                </a:cubicBezTo>
                <a:lnTo>
                  <a:pt x="1061121" y="3304568"/>
                </a:lnTo>
                <a:lnTo>
                  <a:pt x="1080052" y="3239362"/>
                </a:lnTo>
                <a:lnTo>
                  <a:pt x="1088466" y="3233052"/>
                </a:lnTo>
                <a:lnTo>
                  <a:pt x="1094776" y="3222535"/>
                </a:lnTo>
                <a:cubicBezTo>
                  <a:pt x="1094776" y="3219160"/>
                  <a:pt x="1095302" y="3215391"/>
                  <a:pt x="1096354" y="3211229"/>
                </a:cubicBezTo>
                <a:cubicBezTo>
                  <a:pt x="1097406" y="3207065"/>
                  <a:pt x="1098983" y="3203823"/>
                  <a:pt x="1101087" y="3201500"/>
                </a:cubicBezTo>
                <a:cubicBezTo>
                  <a:pt x="1099859" y="3197688"/>
                  <a:pt x="1099684" y="3192692"/>
                  <a:pt x="1100561" y="3186513"/>
                </a:cubicBezTo>
                <a:cubicBezTo>
                  <a:pt x="1101437" y="3180334"/>
                  <a:pt x="1104417" y="3176916"/>
                  <a:pt x="1109500" y="3176259"/>
                </a:cubicBezTo>
                <a:cubicBezTo>
                  <a:pt x="1110245" y="3170474"/>
                  <a:pt x="1114014" y="3161009"/>
                  <a:pt x="1120806" y="3147862"/>
                </a:cubicBezTo>
                <a:cubicBezTo>
                  <a:pt x="1127599" y="3134716"/>
                  <a:pt x="1132945" y="3127354"/>
                  <a:pt x="1136845" y="3125776"/>
                </a:cubicBezTo>
                <a:lnTo>
                  <a:pt x="1143155" y="3111052"/>
                </a:lnTo>
                <a:cubicBezTo>
                  <a:pt x="1143769" y="3097906"/>
                  <a:pt x="1146223" y="3086337"/>
                  <a:pt x="1150517" y="3076346"/>
                </a:cubicBezTo>
                <a:cubicBezTo>
                  <a:pt x="1154812" y="3066354"/>
                  <a:pt x="1157266" y="3054785"/>
                  <a:pt x="1157879" y="3041639"/>
                </a:cubicBezTo>
                <a:lnTo>
                  <a:pt x="1164190" y="3033225"/>
                </a:lnTo>
                <a:cubicBezTo>
                  <a:pt x="1165154" y="3025425"/>
                  <a:pt x="1169010" y="3016310"/>
                  <a:pt x="1175759" y="3005880"/>
                </a:cubicBezTo>
                <a:cubicBezTo>
                  <a:pt x="1182507" y="2995451"/>
                  <a:pt x="1186363" y="2986336"/>
                  <a:pt x="1187328" y="2978536"/>
                </a:cubicBezTo>
                <a:cubicBezTo>
                  <a:pt x="1193550" y="2974592"/>
                  <a:pt x="1196355" y="2968281"/>
                  <a:pt x="1195741" y="2959605"/>
                </a:cubicBezTo>
                <a:cubicBezTo>
                  <a:pt x="1195128" y="2950928"/>
                  <a:pt x="1197932" y="2944618"/>
                  <a:pt x="1204155" y="2940674"/>
                </a:cubicBezTo>
                <a:cubicBezTo>
                  <a:pt x="1205426" y="2934013"/>
                  <a:pt x="1210772" y="2917361"/>
                  <a:pt x="1220194" y="2890717"/>
                </a:cubicBezTo>
                <a:cubicBezTo>
                  <a:pt x="1229615" y="2864074"/>
                  <a:pt x="1235487" y="2848473"/>
                  <a:pt x="1237810" y="2843916"/>
                </a:cubicBezTo>
                <a:cubicBezTo>
                  <a:pt x="1236583" y="2840366"/>
                  <a:pt x="1236408" y="2836422"/>
                  <a:pt x="1237284" y="2832084"/>
                </a:cubicBezTo>
                <a:cubicBezTo>
                  <a:pt x="1238161" y="2827746"/>
                  <a:pt x="1241140" y="2825379"/>
                  <a:pt x="1246224" y="2824985"/>
                </a:cubicBezTo>
                <a:cubicBezTo>
                  <a:pt x="1252490" y="2810217"/>
                  <a:pt x="1260466" y="2795055"/>
                  <a:pt x="1270150" y="2779498"/>
                </a:cubicBezTo>
                <a:cubicBezTo>
                  <a:pt x="1279835" y="2763941"/>
                  <a:pt x="1285181" y="2748253"/>
                  <a:pt x="1286189" y="2732434"/>
                </a:cubicBezTo>
                <a:cubicBezTo>
                  <a:pt x="1287460" y="2731426"/>
                  <a:pt x="1289125" y="2730286"/>
                  <a:pt x="1291185" y="2729015"/>
                </a:cubicBezTo>
                <a:cubicBezTo>
                  <a:pt x="1293244" y="2727745"/>
                  <a:pt x="1294384" y="2726079"/>
                  <a:pt x="1294603" y="2724020"/>
                </a:cubicBezTo>
                <a:cubicBezTo>
                  <a:pt x="1294340" y="2723012"/>
                  <a:pt x="1293288" y="2722398"/>
                  <a:pt x="1291448" y="2722179"/>
                </a:cubicBezTo>
                <a:cubicBezTo>
                  <a:pt x="1289607" y="2721960"/>
                  <a:pt x="1288556" y="2721873"/>
                  <a:pt x="1288293" y="2721916"/>
                </a:cubicBezTo>
                <a:lnTo>
                  <a:pt x="1294603" y="2702985"/>
                </a:lnTo>
                <a:lnTo>
                  <a:pt x="1303017" y="2698779"/>
                </a:lnTo>
                <a:cubicBezTo>
                  <a:pt x="1307223" y="2692950"/>
                  <a:pt x="1310905" y="2685150"/>
                  <a:pt x="1314060" y="2675378"/>
                </a:cubicBezTo>
                <a:cubicBezTo>
                  <a:pt x="1317215" y="2665606"/>
                  <a:pt x="1319844" y="2657280"/>
                  <a:pt x="1321948" y="2650400"/>
                </a:cubicBezTo>
                <a:cubicBezTo>
                  <a:pt x="1320808" y="2646017"/>
                  <a:pt x="1320983" y="2642161"/>
                  <a:pt x="1322474" y="2638831"/>
                </a:cubicBezTo>
                <a:cubicBezTo>
                  <a:pt x="1323963" y="2635500"/>
                  <a:pt x="1327294" y="2633747"/>
                  <a:pt x="1332465" y="2633572"/>
                </a:cubicBezTo>
                <a:lnTo>
                  <a:pt x="1338775" y="2618848"/>
                </a:lnTo>
                <a:cubicBezTo>
                  <a:pt x="1341229" y="2615386"/>
                  <a:pt x="1344209" y="2607586"/>
                  <a:pt x="1347715" y="2595447"/>
                </a:cubicBezTo>
                <a:lnTo>
                  <a:pt x="1348680" y="2591277"/>
                </a:lnTo>
                <a:lnTo>
                  <a:pt x="1336798" y="2603160"/>
                </a:lnTo>
                <a:cubicBezTo>
                  <a:pt x="1325098" y="2604211"/>
                  <a:pt x="1320628" y="2608418"/>
                  <a:pt x="1323389" y="2615780"/>
                </a:cubicBezTo>
                <a:cubicBezTo>
                  <a:pt x="1326149" y="2623142"/>
                  <a:pt x="1324309" y="2627349"/>
                  <a:pt x="1317867" y="2628401"/>
                </a:cubicBezTo>
                <a:lnTo>
                  <a:pt x="1309453" y="2628401"/>
                </a:lnTo>
                <a:cubicBezTo>
                  <a:pt x="1309103" y="2634317"/>
                  <a:pt x="1307701" y="2638786"/>
                  <a:pt x="1305246" y="2641810"/>
                </a:cubicBezTo>
                <a:cubicBezTo>
                  <a:pt x="1302792" y="2644834"/>
                  <a:pt x="1301390" y="2648778"/>
                  <a:pt x="1301040" y="2653642"/>
                </a:cubicBezTo>
                <a:lnTo>
                  <a:pt x="1286316" y="2666263"/>
                </a:lnTo>
                <a:lnTo>
                  <a:pt x="1277902" y="2649435"/>
                </a:lnTo>
                <a:cubicBezTo>
                  <a:pt x="1273695" y="2649435"/>
                  <a:pt x="1271592" y="2647332"/>
                  <a:pt x="1271592" y="2643125"/>
                </a:cubicBezTo>
                <a:cubicBezTo>
                  <a:pt x="1272205" y="2634842"/>
                  <a:pt x="1274659" y="2626692"/>
                  <a:pt x="1278954" y="2618672"/>
                </a:cubicBezTo>
                <a:cubicBezTo>
                  <a:pt x="1283248" y="2610653"/>
                  <a:pt x="1285702" y="2601976"/>
                  <a:pt x="1286316" y="2592642"/>
                </a:cubicBezTo>
                <a:cubicBezTo>
                  <a:pt x="1286359" y="2592467"/>
                  <a:pt x="1286272" y="2591766"/>
                  <a:pt x="1286053" y="2590539"/>
                </a:cubicBezTo>
                <a:cubicBezTo>
                  <a:pt x="1285834" y="2589312"/>
                  <a:pt x="1285220" y="2588611"/>
                  <a:pt x="1284212" y="2588435"/>
                </a:cubicBezTo>
                <a:cubicBezTo>
                  <a:pt x="1283073" y="2588917"/>
                  <a:pt x="1281670" y="2591109"/>
                  <a:pt x="1280005" y="2595009"/>
                </a:cubicBezTo>
                <a:cubicBezTo>
                  <a:pt x="1278340" y="2598909"/>
                  <a:pt x="1276938" y="2601626"/>
                  <a:pt x="1275798" y="2603160"/>
                </a:cubicBezTo>
                <a:cubicBezTo>
                  <a:pt x="1273344" y="2605263"/>
                  <a:pt x="1271942" y="2607366"/>
                  <a:pt x="1271592" y="2609470"/>
                </a:cubicBezTo>
                <a:cubicBezTo>
                  <a:pt x="1271854" y="2612756"/>
                  <a:pt x="1271854" y="2615649"/>
                  <a:pt x="1271592" y="2618146"/>
                </a:cubicBezTo>
                <a:cubicBezTo>
                  <a:pt x="1271328" y="2620644"/>
                  <a:pt x="1269225" y="2621959"/>
                  <a:pt x="1265281" y="2622090"/>
                </a:cubicBezTo>
                <a:lnTo>
                  <a:pt x="1256867" y="2626297"/>
                </a:lnTo>
                <a:lnTo>
                  <a:pt x="1235833" y="2628401"/>
                </a:lnTo>
                <a:lnTo>
                  <a:pt x="1229523" y="2645228"/>
                </a:lnTo>
                <a:cubicBezTo>
                  <a:pt x="1226324" y="2646411"/>
                  <a:pt x="1223256" y="2648252"/>
                  <a:pt x="1220320" y="2650750"/>
                </a:cubicBezTo>
                <a:cubicBezTo>
                  <a:pt x="1217384" y="2653247"/>
                  <a:pt x="1214843" y="2655614"/>
                  <a:pt x="1212695" y="2657849"/>
                </a:cubicBezTo>
                <a:cubicBezTo>
                  <a:pt x="1210417" y="2657805"/>
                  <a:pt x="1208138" y="2658418"/>
                  <a:pt x="1205859" y="2659689"/>
                </a:cubicBezTo>
                <a:cubicBezTo>
                  <a:pt x="1203580" y="2660960"/>
                  <a:pt x="1202353" y="2663151"/>
                  <a:pt x="1202178" y="2666263"/>
                </a:cubicBezTo>
                <a:lnTo>
                  <a:pt x="1204281" y="2674676"/>
                </a:lnTo>
                <a:lnTo>
                  <a:pt x="1185351" y="2674676"/>
                </a:lnTo>
                <a:cubicBezTo>
                  <a:pt x="1186183" y="2670601"/>
                  <a:pt x="1188199" y="2664553"/>
                  <a:pt x="1191398" y="2656534"/>
                </a:cubicBezTo>
                <a:cubicBezTo>
                  <a:pt x="1194597" y="2648515"/>
                  <a:pt x="1193984" y="2644045"/>
                  <a:pt x="1189557" y="2643125"/>
                </a:cubicBezTo>
                <a:cubicBezTo>
                  <a:pt x="1187410" y="2643256"/>
                  <a:pt x="1185394" y="2644045"/>
                  <a:pt x="1183510" y="2645491"/>
                </a:cubicBezTo>
                <a:cubicBezTo>
                  <a:pt x="1181626" y="2646937"/>
                  <a:pt x="1180136" y="2648252"/>
                  <a:pt x="1179040" y="2649435"/>
                </a:cubicBezTo>
                <a:lnTo>
                  <a:pt x="1174833" y="2674676"/>
                </a:lnTo>
                <a:lnTo>
                  <a:pt x="1164316" y="2689400"/>
                </a:lnTo>
                <a:cubicBezTo>
                  <a:pt x="1164316" y="2695623"/>
                  <a:pt x="1163264" y="2701057"/>
                  <a:pt x="1161161" y="2705702"/>
                </a:cubicBezTo>
                <a:cubicBezTo>
                  <a:pt x="1159058" y="2710347"/>
                  <a:pt x="1155902" y="2714729"/>
                  <a:pt x="1151695" y="2718848"/>
                </a:cubicBezTo>
                <a:lnTo>
                  <a:pt x="1151695" y="2735676"/>
                </a:lnTo>
                <a:cubicBezTo>
                  <a:pt x="1145736" y="2742337"/>
                  <a:pt x="1142931" y="2750049"/>
                  <a:pt x="1143282" y="2758814"/>
                </a:cubicBezTo>
                <a:cubicBezTo>
                  <a:pt x="1139907" y="2757806"/>
                  <a:pt x="1136665" y="2758244"/>
                  <a:pt x="1133553" y="2760128"/>
                </a:cubicBezTo>
                <a:cubicBezTo>
                  <a:pt x="1130442" y="2762013"/>
                  <a:pt x="1128777" y="2765080"/>
                  <a:pt x="1128558" y="2769331"/>
                </a:cubicBezTo>
                <a:lnTo>
                  <a:pt x="1115937" y="2788262"/>
                </a:lnTo>
                <a:lnTo>
                  <a:pt x="1099110" y="2781952"/>
                </a:lnTo>
                <a:cubicBezTo>
                  <a:pt x="1101870" y="2775115"/>
                  <a:pt x="1103711" y="2767227"/>
                  <a:pt x="1104631" y="2758288"/>
                </a:cubicBezTo>
                <a:cubicBezTo>
                  <a:pt x="1105551" y="2749348"/>
                  <a:pt x="1107918" y="2742512"/>
                  <a:pt x="1111730" y="2737780"/>
                </a:cubicBezTo>
                <a:cubicBezTo>
                  <a:pt x="1111380" y="2731119"/>
                  <a:pt x="1114184" y="2727613"/>
                  <a:pt x="1120144" y="2727262"/>
                </a:cubicBezTo>
                <a:cubicBezTo>
                  <a:pt x="1124701" y="2727569"/>
                  <a:pt x="1130311" y="2727481"/>
                  <a:pt x="1136971" y="2726999"/>
                </a:cubicBezTo>
                <a:cubicBezTo>
                  <a:pt x="1143632" y="2726517"/>
                  <a:pt x="1142931" y="2723800"/>
                  <a:pt x="1134868" y="2718848"/>
                </a:cubicBezTo>
                <a:lnTo>
                  <a:pt x="1143282" y="2697814"/>
                </a:lnTo>
                <a:lnTo>
                  <a:pt x="1134868" y="2697814"/>
                </a:lnTo>
                <a:lnTo>
                  <a:pt x="1143282" y="2687297"/>
                </a:lnTo>
                <a:lnTo>
                  <a:pt x="1143282" y="2666263"/>
                </a:lnTo>
                <a:lnTo>
                  <a:pt x="1158006" y="2655745"/>
                </a:lnTo>
                <a:lnTo>
                  <a:pt x="1158006" y="2636814"/>
                </a:lnTo>
                <a:cubicBezTo>
                  <a:pt x="1161862" y="2630154"/>
                  <a:pt x="1166770" y="2624544"/>
                  <a:pt x="1172730" y="2619987"/>
                </a:cubicBezTo>
                <a:lnTo>
                  <a:pt x="1179040" y="2603160"/>
                </a:lnTo>
                <a:cubicBezTo>
                  <a:pt x="1172467" y="2601494"/>
                  <a:pt x="1170364" y="2594307"/>
                  <a:pt x="1172730" y="2581599"/>
                </a:cubicBezTo>
                <a:cubicBezTo>
                  <a:pt x="1175096" y="2568891"/>
                  <a:pt x="1177200" y="2560652"/>
                  <a:pt x="1179040" y="2556884"/>
                </a:cubicBezTo>
                <a:cubicBezTo>
                  <a:pt x="1182984" y="2555920"/>
                  <a:pt x="1185088" y="2551538"/>
                  <a:pt x="1185351" y="2543737"/>
                </a:cubicBezTo>
                <a:cubicBezTo>
                  <a:pt x="1185613" y="2535937"/>
                  <a:pt x="1185613" y="2530503"/>
                  <a:pt x="1185351" y="2527436"/>
                </a:cubicBezTo>
                <a:cubicBezTo>
                  <a:pt x="1188462" y="2526209"/>
                  <a:pt x="1190653" y="2523930"/>
                  <a:pt x="1191924" y="2520599"/>
                </a:cubicBezTo>
                <a:cubicBezTo>
                  <a:pt x="1193194" y="2517269"/>
                  <a:pt x="1193808" y="2513939"/>
                  <a:pt x="1193764" y="2510608"/>
                </a:cubicBezTo>
                <a:cubicBezTo>
                  <a:pt x="1193414" y="2506664"/>
                  <a:pt x="1192011" y="2503509"/>
                  <a:pt x="1189557" y="2501143"/>
                </a:cubicBezTo>
                <a:cubicBezTo>
                  <a:pt x="1187103" y="2498776"/>
                  <a:pt x="1185701" y="2495621"/>
                  <a:pt x="1185351" y="2491677"/>
                </a:cubicBezTo>
                <a:cubicBezTo>
                  <a:pt x="1177244" y="2493255"/>
                  <a:pt x="1173475" y="2499565"/>
                  <a:pt x="1174045" y="2510608"/>
                </a:cubicBezTo>
                <a:cubicBezTo>
                  <a:pt x="1174614" y="2521651"/>
                  <a:pt x="1171371" y="2527962"/>
                  <a:pt x="1164316" y="2529539"/>
                </a:cubicBezTo>
                <a:cubicBezTo>
                  <a:pt x="1164097" y="2535981"/>
                  <a:pt x="1161906" y="2542028"/>
                  <a:pt x="1157743" y="2547681"/>
                </a:cubicBezTo>
                <a:cubicBezTo>
                  <a:pt x="1153580" y="2553334"/>
                  <a:pt x="1148760" y="2557804"/>
                  <a:pt x="1143282" y="2561091"/>
                </a:cubicBezTo>
                <a:lnTo>
                  <a:pt x="1143282" y="2588435"/>
                </a:lnTo>
                <a:cubicBezTo>
                  <a:pt x="1124833" y="2597331"/>
                  <a:pt x="1113877" y="2607410"/>
                  <a:pt x="1110416" y="2618672"/>
                </a:cubicBezTo>
                <a:cubicBezTo>
                  <a:pt x="1106954" y="2629934"/>
                  <a:pt x="1101783" y="2645798"/>
                  <a:pt x="1094903" y="2666263"/>
                </a:cubicBezTo>
                <a:cubicBezTo>
                  <a:pt x="1087804" y="2666876"/>
                  <a:pt x="1081493" y="2669330"/>
                  <a:pt x="1075972" y="2673624"/>
                </a:cubicBezTo>
                <a:cubicBezTo>
                  <a:pt x="1070450" y="2677919"/>
                  <a:pt x="1064140" y="2680373"/>
                  <a:pt x="1057041" y="2680986"/>
                </a:cubicBezTo>
                <a:lnTo>
                  <a:pt x="1057041" y="2704124"/>
                </a:lnTo>
                <a:lnTo>
                  <a:pt x="1050730" y="2704124"/>
                </a:lnTo>
                <a:cubicBezTo>
                  <a:pt x="1046699" y="2704124"/>
                  <a:pt x="1044245" y="2703073"/>
                  <a:pt x="1043368" y="2700969"/>
                </a:cubicBezTo>
                <a:cubicBezTo>
                  <a:pt x="1042492" y="2698866"/>
                  <a:pt x="1042141" y="2695711"/>
                  <a:pt x="1042317" y="2691504"/>
                </a:cubicBezTo>
                <a:lnTo>
                  <a:pt x="1048627" y="2674676"/>
                </a:lnTo>
                <a:cubicBezTo>
                  <a:pt x="1048496" y="2673142"/>
                  <a:pt x="1047707" y="2670425"/>
                  <a:pt x="1046261" y="2666525"/>
                </a:cubicBezTo>
                <a:cubicBezTo>
                  <a:pt x="1044815" y="2662625"/>
                  <a:pt x="1043500" y="2660434"/>
                  <a:pt x="1042317" y="2659952"/>
                </a:cubicBezTo>
                <a:lnTo>
                  <a:pt x="1042317" y="2666263"/>
                </a:lnTo>
                <a:cubicBezTo>
                  <a:pt x="1037496" y="2669680"/>
                  <a:pt x="1031887" y="2674413"/>
                  <a:pt x="1025489" y="2680461"/>
                </a:cubicBezTo>
                <a:cubicBezTo>
                  <a:pt x="1019091" y="2686508"/>
                  <a:pt x="1015586" y="2692292"/>
                  <a:pt x="1014972" y="2697814"/>
                </a:cubicBezTo>
                <a:cubicBezTo>
                  <a:pt x="1011861" y="2700093"/>
                  <a:pt x="1009670" y="2703423"/>
                  <a:pt x="1008399" y="2707805"/>
                </a:cubicBezTo>
                <a:cubicBezTo>
                  <a:pt x="1007128" y="2712187"/>
                  <a:pt x="1006515" y="2716570"/>
                  <a:pt x="1006558" y="2720952"/>
                </a:cubicBezTo>
                <a:lnTo>
                  <a:pt x="991834" y="2729366"/>
                </a:lnTo>
                <a:cubicBezTo>
                  <a:pt x="991878" y="2732740"/>
                  <a:pt x="991265" y="2736509"/>
                  <a:pt x="989994" y="2740671"/>
                </a:cubicBezTo>
                <a:cubicBezTo>
                  <a:pt x="988723" y="2744835"/>
                  <a:pt x="986532" y="2748077"/>
                  <a:pt x="983421" y="2750400"/>
                </a:cubicBezTo>
                <a:lnTo>
                  <a:pt x="983421" y="2767227"/>
                </a:lnTo>
                <a:lnTo>
                  <a:pt x="975007" y="2773538"/>
                </a:lnTo>
                <a:cubicBezTo>
                  <a:pt x="974788" y="2779936"/>
                  <a:pt x="972597" y="2786071"/>
                  <a:pt x="968434" y="2791943"/>
                </a:cubicBezTo>
                <a:cubicBezTo>
                  <a:pt x="964271" y="2797815"/>
                  <a:pt x="959450" y="2802898"/>
                  <a:pt x="953972" y="2807193"/>
                </a:cubicBezTo>
                <a:cubicBezTo>
                  <a:pt x="949678" y="2813898"/>
                  <a:pt x="944595" y="2821523"/>
                  <a:pt x="938723" y="2830068"/>
                </a:cubicBezTo>
                <a:cubicBezTo>
                  <a:pt x="932850" y="2838613"/>
                  <a:pt x="926715" y="2845712"/>
                  <a:pt x="920317" y="2851365"/>
                </a:cubicBezTo>
                <a:cubicBezTo>
                  <a:pt x="920449" y="2854652"/>
                  <a:pt x="920186" y="2858070"/>
                  <a:pt x="919529" y="2861619"/>
                </a:cubicBezTo>
                <a:cubicBezTo>
                  <a:pt x="918871" y="2865169"/>
                  <a:pt x="917031" y="2868061"/>
                  <a:pt x="914007" y="2870296"/>
                </a:cubicBezTo>
                <a:cubicBezTo>
                  <a:pt x="913832" y="2876781"/>
                  <a:pt x="912079" y="2883267"/>
                  <a:pt x="908748" y="2889753"/>
                </a:cubicBezTo>
                <a:cubicBezTo>
                  <a:pt x="905418" y="2896238"/>
                  <a:pt x="901562" y="2901672"/>
                  <a:pt x="897180" y="2906054"/>
                </a:cubicBezTo>
                <a:cubicBezTo>
                  <a:pt x="897180" y="2908246"/>
                  <a:pt x="896654" y="2910174"/>
                  <a:pt x="895602" y="2911839"/>
                </a:cubicBezTo>
                <a:cubicBezTo>
                  <a:pt x="894550" y="2913504"/>
                  <a:pt x="892973" y="2914381"/>
                  <a:pt x="890869" y="2914468"/>
                </a:cubicBezTo>
                <a:lnTo>
                  <a:pt x="884559" y="2912365"/>
                </a:lnTo>
                <a:lnTo>
                  <a:pt x="890869" y="2891330"/>
                </a:lnTo>
                <a:cubicBezTo>
                  <a:pt x="892973" y="2889096"/>
                  <a:pt x="894550" y="2886203"/>
                  <a:pt x="895602" y="2882654"/>
                </a:cubicBezTo>
                <a:cubicBezTo>
                  <a:pt x="896654" y="2879104"/>
                  <a:pt x="897180" y="2875686"/>
                  <a:pt x="897180" y="2872399"/>
                </a:cubicBezTo>
                <a:lnTo>
                  <a:pt x="905593" y="2853468"/>
                </a:lnTo>
                <a:cubicBezTo>
                  <a:pt x="905155" y="2848736"/>
                  <a:pt x="904980" y="2843477"/>
                  <a:pt x="905067" y="2837693"/>
                </a:cubicBezTo>
                <a:cubicBezTo>
                  <a:pt x="905155" y="2831908"/>
                  <a:pt x="908135" y="2828753"/>
                  <a:pt x="914007" y="2828227"/>
                </a:cubicBezTo>
                <a:cubicBezTo>
                  <a:pt x="914708" y="2807719"/>
                  <a:pt x="920668" y="2783529"/>
                  <a:pt x="931886" y="2755659"/>
                </a:cubicBezTo>
                <a:cubicBezTo>
                  <a:pt x="943105" y="2727788"/>
                  <a:pt x="955375" y="2705702"/>
                  <a:pt x="968696" y="2689400"/>
                </a:cubicBezTo>
                <a:cubicBezTo>
                  <a:pt x="968959" y="2682213"/>
                  <a:pt x="970011" y="2675553"/>
                  <a:pt x="971852" y="2669418"/>
                </a:cubicBezTo>
                <a:cubicBezTo>
                  <a:pt x="973692" y="2663283"/>
                  <a:pt x="974744" y="2656622"/>
                  <a:pt x="975007" y="2649435"/>
                </a:cubicBezTo>
                <a:cubicBezTo>
                  <a:pt x="978118" y="2649304"/>
                  <a:pt x="980309" y="2647989"/>
                  <a:pt x="981580" y="2645491"/>
                </a:cubicBezTo>
                <a:cubicBezTo>
                  <a:pt x="982851" y="2642993"/>
                  <a:pt x="983464" y="2640101"/>
                  <a:pt x="983421" y="2636814"/>
                </a:cubicBezTo>
                <a:cubicBezTo>
                  <a:pt x="983771" y="2628269"/>
                  <a:pt x="985173" y="2623273"/>
                  <a:pt x="987627" y="2621827"/>
                </a:cubicBezTo>
                <a:cubicBezTo>
                  <a:pt x="990081" y="2620381"/>
                  <a:pt x="991484" y="2616963"/>
                  <a:pt x="991834" y="2611573"/>
                </a:cubicBezTo>
                <a:lnTo>
                  <a:pt x="1002351" y="2590539"/>
                </a:lnTo>
                <a:cubicBezTo>
                  <a:pt x="1005463" y="2589399"/>
                  <a:pt x="1007654" y="2587471"/>
                  <a:pt x="1008925" y="2584754"/>
                </a:cubicBezTo>
                <a:cubicBezTo>
                  <a:pt x="1010196" y="2582037"/>
                  <a:pt x="1010809" y="2579058"/>
                  <a:pt x="1010765" y="2575815"/>
                </a:cubicBezTo>
                <a:lnTo>
                  <a:pt x="1008662" y="2565297"/>
                </a:lnTo>
                <a:lnTo>
                  <a:pt x="1027593" y="2500091"/>
                </a:lnTo>
                <a:lnTo>
                  <a:pt x="1036006" y="2493781"/>
                </a:lnTo>
                <a:lnTo>
                  <a:pt x="1042317" y="2483264"/>
                </a:lnTo>
                <a:cubicBezTo>
                  <a:pt x="1042317" y="2479889"/>
                  <a:pt x="1042843" y="2476120"/>
                  <a:pt x="1043894" y="2471958"/>
                </a:cubicBezTo>
                <a:cubicBezTo>
                  <a:pt x="1044946" y="2467794"/>
                  <a:pt x="1046524" y="2464552"/>
                  <a:pt x="1048627" y="2462229"/>
                </a:cubicBezTo>
                <a:cubicBezTo>
                  <a:pt x="1047400" y="2458417"/>
                  <a:pt x="1047225" y="2453421"/>
                  <a:pt x="1048101" y="2447242"/>
                </a:cubicBezTo>
                <a:cubicBezTo>
                  <a:pt x="1048978" y="2441063"/>
                  <a:pt x="1051958" y="2437645"/>
                  <a:pt x="1057041" y="2436988"/>
                </a:cubicBezTo>
                <a:cubicBezTo>
                  <a:pt x="1057786" y="2431203"/>
                  <a:pt x="1061554" y="2421738"/>
                  <a:pt x="1068347" y="2408591"/>
                </a:cubicBezTo>
                <a:cubicBezTo>
                  <a:pt x="1075139" y="2395445"/>
                  <a:pt x="1080485" y="2388083"/>
                  <a:pt x="1084386" y="2386505"/>
                </a:cubicBezTo>
                <a:lnTo>
                  <a:pt x="1090696" y="2371781"/>
                </a:lnTo>
                <a:cubicBezTo>
                  <a:pt x="1091309" y="2358635"/>
                  <a:pt x="1093763" y="2347066"/>
                  <a:pt x="1098058" y="2337075"/>
                </a:cubicBezTo>
                <a:cubicBezTo>
                  <a:pt x="1102352" y="2327083"/>
                  <a:pt x="1104806" y="2315514"/>
                  <a:pt x="1105420" y="2302368"/>
                </a:cubicBezTo>
                <a:lnTo>
                  <a:pt x="1111730" y="2293954"/>
                </a:lnTo>
                <a:lnTo>
                  <a:pt x="1114746" y="2286826"/>
                </a:lnTo>
                <a:lnTo>
                  <a:pt x="1105550" y="2272111"/>
                </a:lnTo>
                <a:lnTo>
                  <a:pt x="1111860" y="2251077"/>
                </a:lnTo>
                <a:cubicBezTo>
                  <a:pt x="1110677" y="2250025"/>
                  <a:pt x="1109362" y="2248974"/>
                  <a:pt x="1107916" y="2247922"/>
                </a:cubicBezTo>
                <a:cubicBezTo>
                  <a:pt x="1106470" y="2246870"/>
                  <a:pt x="1105681" y="2245819"/>
                  <a:pt x="1105550" y="2244767"/>
                </a:cubicBezTo>
                <a:cubicBezTo>
                  <a:pt x="1106032" y="2242751"/>
                  <a:pt x="1108223" y="2241524"/>
                  <a:pt x="1112123" y="2241086"/>
                </a:cubicBezTo>
                <a:cubicBezTo>
                  <a:pt x="1116023" y="2240648"/>
                  <a:pt x="1118740" y="2240472"/>
                  <a:pt x="1120274" y="2240560"/>
                </a:cubicBezTo>
                <a:cubicBezTo>
                  <a:pt x="1120405" y="2234162"/>
                  <a:pt x="1121720" y="2227501"/>
                  <a:pt x="1124218" y="2220577"/>
                </a:cubicBezTo>
                <a:cubicBezTo>
                  <a:pt x="1126715" y="2213653"/>
                  <a:pt x="1129608" y="2206993"/>
                  <a:pt x="1132894" y="2200595"/>
                </a:cubicBezTo>
                <a:cubicBezTo>
                  <a:pt x="1132850" y="2199368"/>
                  <a:pt x="1132412" y="2197615"/>
                  <a:pt x="1131580" y="2195336"/>
                </a:cubicBezTo>
                <a:cubicBezTo>
                  <a:pt x="1130747" y="2193057"/>
                  <a:pt x="1129783" y="2191304"/>
                  <a:pt x="1128687" y="2190077"/>
                </a:cubicBezTo>
                <a:lnTo>
                  <a:pt x="1113963" y="2209008"/>
                </a:lnTo>
                <a:lnTo>
                  <a:pt x="1103446" y="2211112"/>
                </a:lnTo>
                <a:lnTo>
                  <a:pt x="1103446" y="2240560"/>
                </a:lnTo>
                <a:cubicBezTo>
                  <a:pt x="1095953" y="2246607"/>
                  <a:pt x="1089379" y="2255547"/>
                  <a:pt x="1083726" y="2267379"/>
                </a:cubicBezTo>
                <a:cubicBezTo>
                  <a:pt x="1078073" y="2279211"/>
                  <a:pt x="1074129" y="2289202"/>
                  <a:pt x="1071895" y="2297353"/>
                </a:cubicBezTo>
                <a:cubicBezTo>
                  <a:pt x="1071544" y="2301384"/>
                  <a:pt x="1070142" y="2304890"/>
                  <a:pt x="1067688" y="2307870"/>
                </a:cubicBezTo>
                <a:cubicBezTo>
                  <a:pt x="1065234" y="2310850"/>
                  <a:pt x="1063831" y="2314355"/>
                  <a:pt x="1063481" y="2318387"/>
                </a:cubicBezTo>
                <a:lnTo>
                  <a:pt x="1057170" y="2335215"/>
                </a:lnTo>
                <a:lnTo>
                  <a:pt x="1059274" y="2335215"/>
                </a:lnTo>
                <a:cubicBezTo>
                  <a:pt x="1058923" y="2339246"/>
                  <a:pt x="1057521" y="2342752"/>
                  <a:pt x="1055067" y="2345732"/>
                </a:cubicBezTo>
                <a:cubicBezTo>
                  <a:pt x="1052613" y="2348712"/>
                  <a:pt x="1051211" y="2352217"/>
                  <a:pt x="1050860" y="2356249"/>
                </a:cubicBezTo>
                <a:cubicBezTo>
                  <a:pt x="1051035" y="2359536"/>
                  <a:pt x="1050685" y="2362428"/>
                  <a:pt x="1049808" y="2364926"/>
                </a:cubicBezTo>
                <a:cubicBezTo>
                  <a:pt x="1048932" y="2367423"/>
                  <a:pt x="1046478" y="2368738"/>
                  <a:pt x="1042446" y="2368870"/>
                </a:cubicBezTo>
                <a:cubicBezTo>
                  <a:pt x="1042709" y="2375005"/>
                  <a:pt x="1042183" y="2379036"/>
                  <a:pt x="1040869" y="2380964"/>
                </a:cubicBezTo>
                <a:cubicBezTo>
                  <a:pt x="1039554" y="2382892"/>
                  <a:pt x="1035873" y="2383769"/>
                  <a:pt x="1029826" y="2383594"/>
                </a:cubicBezTo>
                <a:lnTo>
                  <a:pt x="1029826" y="2406732"/>
                </a:lnTo>
                <a:lnTo>
                  <a:pt x="1019309" y="2402524"/>
                </a:lnTo>
                <a:lnTo>
                  <a:pt x="1006688" y="2431973"/>
                </a:lnTo>
                <a:lnTo>
                  <a:pt x="1010895" y="2436180"/>
                </a:lnTo>
                <a:lnTo>
                  <a:pt x="1002481" y="2442490"/>
                </a:lnTo>
                <a:lnTo>
                  <a:pt x="998274" y="2450904"/>
                </a:lnTo>
                <a:lnTo>
                  <a:pt x="1004585" y="2465628"/>
                </a:lnTo>
                <a:lnTo>
                  <a:pt x="1002481" y="2482455"/>
                </a:lnTo>
                <a:cubicBezTo>
                  <a:pt x="997310" y="2483156"/>
                  <a:pt x="994506" y="2485961"/>
                  <a:pt x="994067" y="2490869"/>
                </a:cubicBezTo>
                <a:cubicBezTo>
                  <a:pt x="993629" y="2495777"/>
                  <a:pt x="988721" y="2498582"/>
                  <a:pt x="979343" y="2499283"/>
                </a:cubicBezTo>
                <a:lnTo>
                  <a:pt x="979343" y="2488765"/>
                </a:lnTo>
                <a:lnTo>
                  <a:pt x="973033" y="2490869"/>
                </a:lnTo>
                <a:cubicBezTo>
                  <a:pt x="971718" y="2493849"/>
                  <a:pt x="969615" y="2498932"/>
                  <a:pt x="966723" y="2506119"/>
                </a:cubicBezTo>
                <a:cubicBezTo>
                  <a:pt x="963831" y="2513305"/>
                  <a:pt x="961727" y="2517337"/>
                  <a:pt x="960413" y="2518214"/>
                </a:cubicBezTo>
                <a:cubicBezTo>
                  <a:pt x="959404" y="2518038"/>
                  <a:pt x="958791" y="2517337"/>
                  <a:pt x="958572" y="2516110"/>
                </a:cubicBezTo>
                <a:cubicBezTo>
                  <a:pt x="958353" y="2514883"/>
                  <a:pt x="958265" y="2514182"/>
                  <a:pt x="958309" y="2514007"/>
                </a:cubicBezTo>
                <a:cubicBezTo>
                  <a:pt x="952524" y="2513656"/>
                  <a:pt x="950421" y="2511728"/>
                  <a:pt x="951999" y="2508222"/>
                </a:cubicBezTo>
                <a:cubicBezTo>
                  <a:pt x="953576" y="2504716"/>
                  <a:pt x="955680" y="2501737"/>
                  <a:pt x="958309" y="2499283"/>
                </a:cubicBezTo>
                <a:lnTo>
                  <a:pt x="949895" y="2480352"/>
                </a:lnTo>
                <a:lnTo>
                  <a:pt x="958309" y="2465628"/>
                </a:lnTo>
                <a:lnTo>
                  <a:pt x="943585" y="2459317"/>
                </a:lnTo>
                <a:cubicBezTo>
                  <a:pt x="942971" y="2466373"/>
                  <a:pt x="940517" y="2472771"/>
                  <a:pt x="936223" y="2478511"/>
                </a:cubicBezTo>
                <a:cubicBezTo>
                  <a:pt x="931928" y="2484252"/>
                  <a:pt x="929474" y="2491176"/>
                  <a:pt x="928861" y="2499283"/>
                </a:cubicBezTo>
                <a:cubicBezTo>
                  <a:pt x="922594" y="2507784"/>
                  <a:pt x="916722" y="2516548"/>
                  <a:pt x="911245" y="2525576"/>
                </a:cubicBezTo>
                <a:cubicBezTo>
                  <a:pt x="905767" y="2534603"/>
                  <a:pt x="900421" y="2543367"/>
                  <a:pt x="895206" y="2551869"/>
                </a:cubicBezTo>
                <a:cubicBezTo>
                  <a:pt x="894154" y="2556952"/>
                  <a:pt x="892051" y="2563613"/>
                  <a:pt x="888896" y="2571851"/>
                </a:cubicBezTo>
                <a:cubicBezTo>
                  <a:pt x="885740" y="2580090"/>
                  <a:pt x="881534" y="2584647"/>
                  <a:pt x="876275" y="2585524"/>
                </a:cubicBezTo>
                <a:cubicBezTo>
                  <a:pt x="876538" y="2587145"/>
                  <a:pt x="877590" y="2590212"/>
                  <a:pt x="879430" y="2594726"/>
                </a:cubicBezTo>
                <a:cubicBezTo>
                  <a:pt x="881271" y="2599240"/>
                  <a:pt x="882322" y="2601781"/>
                  <a:pt x="882585" y="2602351"/>
                </a:cubicBezTo>
                <a:cubicBezTo>
                  <a:pt x="883593" y="2602088"/>
                  <a:pt x="884207" y="2601036"/>
                  <a:pt x="884426" y="2599196"/>
                </a:cubicBezTo>
                <a:cubicBezTo>
                  <a:pt x="884645" y="2597355"/>
                  <a:pt x="884733" y="2596304"/>
                  <a:pt x="884689" y="2596041"/>
                </a:cubicBezTo>
                <a:cubicBezTo>
                  <a:pt x="890648" y="2583639"/>
                  <a:pt x="897660" y="2571632"/>
                  <a:pt x="905723" y="2560019"/>
                </a:cubicBezTo>
                <a:cubicBezTo>
                  <a:pt x="913786" y="2548407"/>
                  <a:pt x="918694" y="2535874"/>
                  <a:pt x="920447" y="2522420"/>
                </a:cubicBezTo>
                <a:lnTo>
                  <a:pt x="930964" y="2522420"/>
                </a:lnTo>
                <a:cubicBezTo>
                  <a:pt x="935785" y="2522201"/>
                  <a:pt x="941394" y="2522639"/>
                  <a:pt x="947792" y="2523735"/>
                </a:cubicBezTo>
                <a:cubicBezTo>
                  <a:pt x="954190" y="2524831"/>
                  <a:pt x="957695" y="2527898"/>
                  <a:pt x="958309" y="2532938"/>
                </a:cubicBezTo>
                <a:cubicBezTo>
                  <a:pt x="958090" y="2542491"/>
                  <a:pt x="955899" y="2551781"/>
                  <a:pt x="951736" y="2560808"/>
                </a:cubicBezTo>
                <a:cubicBezTo>
                  <a:pt x="947573" y="2569835"/>
                  <a:pt x="942752" y="2578074"/>
                  <a:pt x="937275" y="2585524"/>
                </a:cubicBezTo>
                <a:cubicBezTo>
                  <a:pt x="937538" y="2590607"/>
                  <a:pt x="938589" y="2595164"/>
                  <a:pt x="940430" y="2599196"/>
                </a:cubicBezTo>
                <a:cubicBezTo>
                  <a:pt x="942270" y="2603227"/>
                  <a:pt x="943322" y="2607785"/>
                  <a:pt x="943585" y="2612868"/>
                </a:cubicBezTo>
                <a:lnTo>
                  <a:pt x="928861" y="2608661"/>
                </a:lnTo>
                <a:cubicBezTo>
                  <a:pt x="928949" y="2615147"/>
                  <a:pt x="928247" y="2622158"/>
                  <a:pt x="926757" y="2629696"/>
                </a:cubicBezTo>
                <a:cubicBezTo>
                  <a:pt x="925268" y="2637233"/>
                  <a:pt x="922463" y="2644245"/>
                  <a:pt x="918344" y="2650730"/>
                </a:cubicBezTo>
                <a:lnTo>
                  <a:pt x="907827" y="2636006"/>
                </a:lnTo>
                <a:lnTo>
                  <a:pt x="914137" y="2617075"/>
                </a:lnTo>
                <a:cubicBezTo>
                  <a:pt x="912954" y="2616023"/>
                  <a:pt x="911639" y="2614972"/>
                  <a:pt x="910193" y="2613920"/>
                </a:cubicBezTo>
                <a:cubicBezTo>
                  <a:pt x="908747" y="2612868"/>
                  <a:pt x="907958" y="2611817"/>
                  <a:pt x="907827" y="2610765"/>
                </a:cubicBezTo>
                <a:cubicBezTo>
                  <a:pt x="908221" y="2608749"/>
                  <a:pt x="910061" y="2607522"/>
                  <a:pt x="913348" y="2607084"/>
                </a:cubicBezTo>
                <a:cubicBezTo>
                  <a:pt x="916635" y="2606646"/>
                  <a:pt x="919001" y="2606470"/>
                  <a:pt x="920447" y="2606558"/>
                </a:cubicBezTo>
                <a:lnTo>
                  <a:pt x="933068" y="2570799"/>
                </a:lnTo>
                <a:lnTo>
                  <a:pt x="930964" y="2562386"/>
                </a:lnTo>
                <a:lnTo>
                  <a:pt x="922551" y="2551869"/>
                </a:lnTo>
                <a:lnTo>
                  <a:pt x="912033" y="2562386"/>
                </a:lnTo>
                <a:lnTo>
                  <a:pt x="905723" y="2606558"/>
                </a:lnTo>
                <a:cubicBezTo>
                  <a:pt x="899237" y="2612430"/>
                  <a:pt x="893278" y="2620669"/>
                  <a:pt x="887844" y="2631273"/>
                </a:cubicBezTo>
                <a:cubicBezTo>
                  <a:pt x="882410" y="2641878"/>
                  <a:pt x="878554" y="2651168"/>
                  <a:pt x="876275" y="2659144"/>
                </a:cubicBezTo>
                <a:cubicBezTo>
                  <a:pt x="876012" y="2666418"/>
                  <a:pt x="874434" y="2673430"/>
                  <a:pt x="871542" y="2680178"/>
                </a:cubicBezTo>
                <a:cubicBezTo>
                  <a:pt x="868650" y="2686927"/>
                  <a:pt x="866021" y="2693938"/>
                  <a:pt x="863654" y="2701213"/>
                </a:cubicBezTo>
                <a:cubicBezTo>
                  <a:pt x="853488" y="2709977"/>
                  <a:pt x="844373" y="2719793"/>
                  <a:pt x="836310" y="2730661"/>
                </a:cubicBezTo>
                <a:lnTo>
                  <a:pt x="821586" y="2772729"/>
                </a:lnTo>
                <a:cubicBezTo>
                  <a:pt x="820315" y="2772642"/>
                  <a:pt x="818650" y="2772817"/>
                  <a:pt x="816590" y="2773255"/>
                </a:cubicBezTo>
                <a:cubicBezTo>
                  <a:pt x="814530" y="2773694"/>
                  <a:pt x="813391" y="2774921"/>
                  <a:pt x="813172" y="2776936"/>
                </a:cubicBezTo>
                <a:cubicBezTo>
                  <a:pt x="813391" y="2778076"/>
                  <a:pt x="814530" y="2779478"/>
                  <a:pt x="816590" y="2781143"/>
                </a:cubicBezTo>
                <a:cubicBezTo>
                  <a:pt x="818650" y="2782808"/>
                  <a:pt x="820315" y="2784211"/>
                  <a:pt x="821586" y="2785350"/>
                </a:cubicBezTo>
                <a:lnTo>
                  <a:pt x="798448" y="2797971"/>
                </a:lnTo>
                <a:lnTo>
                  <a:pt x="783724" y="2797971"/>
                </a:lnTo>
                <a:cubicBezTo>
                  <a:pt x="784162" y="2790170"/>
                  <a:pt x="785389" y="2782633"/>
                  <a:pt x="787405" y="2775359"/>
                </a:cubicBezTo>
                <a:cubicBezTo>
                  <a:pt x="789421" y="2768084"/>
                  <a:pt x="789596" y="2757392"/>
                  <a:pt x="787931" y="2743281"/>
                </a:cubicBezTo>
                <a:cubicBezTo>
                  <a:pt x="783461" y="2749416"/>
                  <a:pt x="779254" y="2755551"/>
                  <a:pt x="775310" y="2761686"/>
                </a:cubicBezTo>
                <a:cubicBezTo>
                  <a:pt x="771366" y="2767821"/>
                  <a:pt x="769263" y="2775008"/>
                  <a:pt x="769000" y="2783247"/>
                </a:cubicBezTo>
                <a:cubicBezTo>
                  <a:pt x="758833" y="2791310"/>
                  <a:pt x="749718" y="2800425"/>
                  <a:pt x="741655" y="2810592"/>
                </a:cubicBezTo>
                <a:cubicBezTo>
                  <a:pt x="729955" y="2811643"/>
                  <a:pt x="725485" y="2815850"/>
                  <a:pt x="728246" y="2823212"/>
                </a:cubicBezTo>
                <a:cubicBezTo>
                  <a:pt x="731006" y="2830574"/>
                  <a:pt x="729166" y="2834781"/>
                  <a:pt x="722724" y="2835833"/>
                </a:cubicBezTo>
                <a:lnTo>
                  <a:pt x="714310" y="2835833"/>
                </a:lnTo>
                <a:cubicBezTo>
                  <a:pt x="713960" y="2841749"/>
                  <a:pt x="712557" y="2846218"/>
                  <a:pt x="710103" y="2849242"/>
                </a:cubicBezTo>
                <a:cubicBezTo>
                  <a:pt x="707649" y="2852266"/>
                  <a:pt x="706247" y="2856210"/>
                  <a:pt x="705897" y="2861074"/>
                </a:cubicBezTo>
                <a:lnTo>
                  <a:pt x="691172" y="2873695"/>
                </a:lnTo>
                <a:lnTo>
                  <a:pt x="682759" y="2856867"/>
                </a:lnTo>
                <a:cubicBezTo>
                  <a:pt x="678552" y="2856867"/>
                  <a:pt x="676448" y="2854764"/>
                  <a:pt x="676448" y="2850557"/>
                </a:cubicBezTo>
                <a:cubicBezTo>
                  <a:pt x="677062" y="2842274"/>
                  <a:pt x="679516" y="2834124"/>
                  <a:pt x="683810" y="2826104"/>
                </a:cubicBezTo>
                <a:cubicBezTo>
                  <a:pt x="688105" y="2818085"/>
                  <a:pt x="690559" y="2809408"/>
                  <a:pt x="691172" y="2800074"/>
                </a:cubicBezTo>
                <a:cubicBezTo>
                  <a:pt x="691216" y="2799899"/>
                  <a:pt x="691129" y="2799198"/>
                  <a:pt x="690910" y="2797971"/>
                </a:cubicBezTo>
                <a:cubicBezTo>
                  <a:pt x="690690" y="2796744"/>
                  <a:pt x="690077" y="2796043"/>
                  <a:pt x="689069" y="2795867"/>
                </a:cubicBezTo>
                <a:cubicBezTo>
                  <a:pt x="687930" y="2796349"/>
                  <a:pt x="686527" y="2798541"/>
                  <a:pt x="684862" y="2802441"/>
                </a:cubicBezTo>
                <a:cubicBezTo>
                  <a:pt x="683197" y="2806341"/>
                  <a:pt x="681795" y="2809058"/>
                  <a:pt x="680655" y="2810592"/>
                </a:cubicBezTo>
                <a:cubicBezTo>
                  <a:pt x="678201" y="2812695"/>
                  <a:pt x="676799" y="2814798"/>
                  <a:pt x="676448" y="2816902"/>
                </a:cubicBezTo>
                <a:cubicBezTo>
                  <a:pt x="676711" y="2820188"/>
                  <a:pt x="676711" y="2823081"/>
                  <a:pt x="676448" y="2825578"/>
                </a:cubicBezTo>
                <a:cubicBezTo>
                  <a:pt x="676185" y="2828076"/>
                  <a:pt x="674082" y="2829391"/>
                  <a:pt x="670138" y="2829522"/>
                </a:cubicBezTo>
                <a:lnTo>
                  <a:pt x="661724" y="2833729"/>
                </a:lnTo>
                <a:lnTo>
                  <a:pt x="640690" y="2835833"/>
                </a:lnTo>
                <a:lnTo>
                  <a:pt x="634380" y="2852660"/>
                </a:lnTo>
                <a:cubicBezTo>
                  <a:pt x="631181" y="2853843"/>
                  <a:pt x="628113" y="2855684"/>
                  <a:pt x="625177" y="2858182"/>
                </a:cubicBezTo>
                <a:cubicBezTo>
                  <a:pt x="622241" y="2860679"/>
                  <a:pt x="619699" y="2863046"/>
                  <a:pt x="617552" y="2865281"/>
                </a:cubicBezTo>
                <a:cubicBezTo>
                  <a:pt x="615273" y="2865237"/>
                  <a:pt x="612995" y="2865850"/>
                  <a:pt x="610716" y="2867121"/>
                </a:cubicBezTo>
                <a:cubicBezTo>
                  <a:pt x="608437" y="2868392"/>
                  <a:pt x="607210" y="2870583"/>
                  <a:pt x="607035" y="2873695"/>
                </a:cubicBezTo>
                <a:lnTo>
                  <a:pt x="609138" y="2882108"/>
                </a:lnTo>
                <a:lnTo>
                  <a:pt x="590208" y="2882108"/>
                </a:lnTo>
                <a:cubicBezTo>
                  <a:pt x="591040" y="2878033"/>
                  <a:pt x="593056" y="2871985"/>
                  <a:pt x="596255" y="2863966"/>
                </a:cubicBezTo>
                <a:cubicBezTo>
                  <a:pt x="599454" y="2855947"/>
                  <a:pt x="598840" y="2851477"/>
                  <a:pt x="594414" y="2850557"/>
                </a:cubicBezTo>
                <a:cubicBezTo>
                  <a:pt x="592267" y="2850688"/>
                  <a:pt x="590251" y="2851477"/>
                  <a:pt x="588367" y="2852923"/>
                </a:cubicBezTo>
                <a:cubicBezTo>
                  <a:pt x="586483" y="2854369"/>
                  <a:pt x="584993" y="2855684"/>
                  <a:pt x="583897" y="2856867"/>
                </a:cubicBezTo>
                <a:lnTo>
                  <a:pt x="579690" y="2882108"/>
                </a:lnTo>
                <a:lnTo>
                  <a:pt x="569173" y="2896832"/>
                </a:lnTo>
                <a:cubicBezTo>
                  <a:pt x="569173" y="2903055"/>
                  <a:pt x="568121" y="2908489"/>
                  <a:pt x="566018" y="2913134"/>
                </a:cubicBezTo>
                <a:cubicBezTo>
                  <a:pt x="563915" y="2917779"/>
                  <a:pt x="560759" y="2922161"/>
                  <a:pt x="556552" y="2926280"/>
                </a:cubicBezTo>
                <a:lnTo>
                  <a:pt x="556552" y="2943108"/>
                </a:lnTo>
                <a:cubicBezTo>
                  <a:pt x="550593" y="2949769"/>
                  <a:pt x="547788" y="2957481"/>
                  <a:pt x="548139" y="2966246"/>
                </a:cubicBezTo>
                <a:cubicBezTo>
                  <a:pt x="544764" y="2965238"/>
                  <a:pt x="541522" y="2965676"/>
                  <a:pt x="538410" y="2967560"/>
                </a:cubicBezTo>
                <a:cubicBezTo>
                  <a:pt x="535299" y="2969445"/>
                  <a:pt x="533634" y="2972512"/>
                  <a:pt x="533415" y="2976763"/>
                </a:cubicBezTo>
                <a:lnTo>
                  <a:pt x="520794" y="2995694"/>
                </a:lnTo>
                <a:lnTo>
                  <a:pt x="503967" y="2989384"/>
                </a:lnTo>
                <a:cubicBezTo>
                  <a:pt x="506727" y="2982547"/>
                  <a:pt x="508568" y="2974659"/>
                  <a:pt x="509488" y="2965720"/>
                </a:cubicBezTo>
                <a:cubicBezTo>
                  <a:pt x="510408" y="2956780"/>
                  <a:pt x="512775" y="2949944"/>
                  <a:pt x="516587" y="2945212"/>
                </a:cubicBezTo>
                <a:cubicBezTo>
                  <a:pt x="516237" y="2938551"/>
                  <a:pt x="519041" y="2935045"/>
                  <a:pt x="525001" y="2934694"/>
                </a:cubicBezTo>
                <a:cubicBezTo>
                  <a:pt x="529558" y="2935001"/>
                  <a:pt x="535168" y="2934913"/>
                  <a:pt x="541828" y="2934431"/>
                </a:cubicBezTo>
                <a:cubicBezTo>
                  <a:pt x="548489" y="2933949"/>
                  <a:pt x="547788" y="2931232"/>
                  <a:pt x="539725" y="2926280"/>
                </a:cubicBezTo>
                <a:lnTo>
                  <a:pt x="548139" y="2905246"/>
                </a:lnTo>
                <a:lnTo>
                  <a:pt x="539725" y="2905246"/>
                </a:lnTo>
                <a:lnTo>
                  <a:pt x="548139" y="2894729"/>
                </a:lnTo>
                <a:lnTo>
                  <a:pt x="548139" y="2873695"/>
                </a:lnTo>
                <a:lnTo>
                  <a:pt x="562863" y="2863177"/>
                </a:lnTo>
                <a:lnTo>
                  <a:pt x="562863" y="2844246"/>
                </a:lnTo>
                <a:cubicBezTo>
                  <a:pt x="566719" y="2837586"/>
                  <a:pt x="571627" y="2831976"/>
                  <a:pt x="577587" y="2827419"/>
                </a:cubicBezTo>
                <a:lnTo>
                  <a:pt x="583897" y="2810592"/>
                </a:lnTo>
                <a:cubicBezTo>
                  <a:pt x="577324" y="2808926"/>
                  <a:pt x="575221" y="2801739"/>
                  <a:pt x="577587" y="2789031"/>
                </a:cubicBezTo>
                <a:cubicBezTo>
                  <a:pt x="579953" y="2776323"/>
                  <a:pt x="582057" y="2768084"/>
                  <a:pt x="583897" y="2764316"/>
                </a:cubicBezTo>
                <a:cubicBezTo>
                  <a:pt x="587841" y="2763352"/>
                  <a:pt x="589945" y="2758970"/>
                  <a:pt x="590208" y="2751169"/>
                </a:cubicBezTo>
                <a:cubicBezTo>
                  <a:pt x="590470" y="2743369"/>
                  <a:pt x="590470" y="2737935"/>
                  <a:pt x="590208" y="2734868"/>
                </a:cubicBezTo>
                <a:cubicBezTo>
                  <a:pt x="593319" y="2733641"/>
                  <a:pt x="595510" y="2731362"/>
                  <a:pt x="596781" y="2728031"/>
                </a:cubicBezTo>
                <a:cubicBezTo>
                  <a:pt x="598051" y="2724701"/>
                  <a:pt x="598665" y="2721371"/>
                  <a:pt x="598621" y="2718040"/>
                </a:cubicBezTo>
                <a:cubicBezTo>
                  <a:pt x="598271" y="2714096"/>
                  <a:pt x="596868" y="2710941"/>
                  <a:pt x="594414" y="2708575"/>
                </a:cubicBezTo>
                <a:cubicBezTo>
                  <a:pt x="591960" y="2706208"/>
                  <a:pt x="590558" y="2703053"/>
                  <a:pt x="590208" y="2699109"/>
                </a:cubicBezTo>
                <a:cubicBezTo>
                  <a:pt x="582101" y="2700687"/>
                  <a:pt x="578332" y="2706997"/>
                  <a:pt x="578902" y="2718040"/>
                </a:cubicBezTo>
                <a:cubicBezTo>
                  <a:pt x="579471" y="2729083"/>
                  <a:pt x="576228" y="2735394"/>
                  <a:pt x="569173" y="2736971"/>
                </a:cubicBezTo>
                <a:cubicBezTo>
                  <a:pt x="568954" y="2743413"/>
                  <a:pt x="566763" y="2749460"/>
                  <a:pt x="562600" y="2755113"/>
                </a:cubicBezTo>
                <a:cubicBezTo>
                  <a:pt x="558437" y="2760766"/>
                  <a:pt x="553616" y="2765236"/>
                  <a:pt x="548139" y="2768523"/>
                </a:cubicBezTo>
                <a:lnTo>
                  <a:pt x="548139" y="2795867"/>
                </a:lnTo>
                <a:cubicBezTo>
                  <a:pt x="529690" y="2804763"/>
                  <a:pt x="518734" y="2814842"/>
                  <a:pt x="515273" y="2826104"/>
                </a:cubicBezTo>
                <a:cubicBezTo>
                  <a:pt x="511811" y="2837366"/>
                  <a:pt x="506640" y="2853230"/>
                  <a:pt x="499760" y="2873695"/>
                </a:cubicBezTo>
                <a:cubicBezTo>
                  <a:pt x="492661" y="2874308"/>
                  <a:pt x="486350" y="2876762"/>
                  <a:pt x="480829" y="2881056"/>
                </a:cubicBezTo>
                <a:cubicBezTo>
                  <a:pt x="475307" y="2885351"/>
                  <a:pt x="468997" y="2887805"/>
                  <a:pt x="461898" y="2888418"/>
                </a:cubicBezTo>
                <a:lnTo>
                  <a:pt x="461898" y="2911556"/>
                </a:lnTo>
                <a:lnTo>
                  <a:pt x="455587" y="2911556"/>
                </a:lnTo>
                <a:cubicBezTo>
                  <a:pt x="451556" y="2911556"/>
                  <a:pt x="449102" y="2910505"/>
                  <a:pt x="448225" y="2908401"/>
                </a:cubicBezTo>
                <a:cubicBezTo>
                  <a:pt x="447349" y="2906298"/>
                  <a:pt x="446998" y="2903143"/>
                  <a:pt x="447174" y="2898936"/>
                </a:cubicBezTo>
                <a:lnTo>
                  <a:pt x="453484" y="2882108"/>
                </a:lnTo>
                <a:cubicBezTo>
                  <a:pt x="453353" y="2880574"/>
                  <a:pt x="452564" y="2877857"/>
                  <a:pt x="451118" y="2873957"/>
                </a:cubicBezTo>
                <a:cubicBezTo>
                  <a:pt x="449672" y="2870057"/>
                  <a:pt x="448357" y="2867866"/>
                  <a:pt x="447174" y="2867384"/>
                </a:cubicBezTo>
                <a:lnTo>
                  <a:pt x="447174" y="2873695"/>
                </a:lnTo>
                <a:cubicBezTo>
                  <a:pt x="442353" y="2877112"/>
                  <a:pt x="436744" y="2881845"/>
                  <a:pt x="430346" y="2887893"/>
                </a:cubicBezTo>
                <a:cubicBezTo>
                  <a:pt x="423948" y="2893940"/>
                  <a:pt x="420443" y="2899724"/>
                  <a:pt x="419829" y="2905246"/>
                </a:cubicBezTo>
                <a:cubicBezTo>
                  <a:pt x="416718" y="2907525"/>
                  <a:pt x="414527" y="2910855"/>
                  <a:pt x="413256" y="2915237"/>
                </a:cubicBezTo>
                <a:cubicBezTo>
                  <a:pt x="411985" y="2919619"/>
                  <a:pt x="411372" y="2924002"/>
                  <a:pt x="411415" y="2928384"/>
                </a:cubicBezTo>
                <a:lnTo>
                  <a:pt x="396691" y="2936798"/>
                </a:lnTo>
                <a:cubicBezTo>
                  <a:pt x="396735" y="2940172"/>
                  <a:pt x="396122" y="2943941"/>
                  <a:pt x="394851" y="2948103"/>
                </a:cubicBezTo>
                <a:cubicBezTo>
                  <a:pt x="393580" y="2952267"/>
                  <a:pt x="391389" y="2955509"/>
                  <a:pt x="388278" y="2957832"/>
                </a:cubicBezTo>
                <a:lnTo>
                  <a:pt x="388278" y="2974659"/>
                </a:lnTo>
                <a:lnTo>
                  <a:pt x="379864" y="2980970"/>
                </a:lnTo>
                <a:cubicBezTo>
                  <a:pt x="379645" y="2987368"/>
                  <a:pt x="377454" y="2993503"/>
                  <a:pt x="373291" y="2999375"/>
                </a:cubicBezTo>
                <a:cubicBezTo>
                  <a:pt x="369127" y="3005247"/>
                  <a:pt x="364307" y="3010330"/>
                  <a:pt x="358829" y="3014625"/>
                </a:cubicBezTo>
                <a:cubicBezTo>
                  <a:pt x="354535" y="3021330"/>
                  <a:pt x="349452" y="3028955"/>
                  <a:pt x="343579" y="3037500"/>
                </a:cubicBezTo>
                <a:cubicBezTo>
                  <a:pt x="337707" y="3046045"/>
                  <a:pt x="331572" y="3053144"/>
                  <a:pt x="325174" y="3058797"/>
                </a:cubicBezTo>
                <a:cubicBezTo>
                  <a:pt x="325306" y="3062084"/>
                  <a:pt x="325043" y="3065502"/>
                  <a:pt x="324386" y="3069051"/>
                </a:cubicBezTo>
                <a:cubicBezTo>
                  <a:pt x="323728" y="3072601"/>
                  <a:pt x="321888" y="3075493"/>
                  <a:pt x="318864" y="3077728"/>
                </a:cubicBezTo>
                <a:cubicBezTo>
                  <a:pt x="318689" y="3084213"/>
                  <a:pt x="316936" y="3090699"/>
                  <a:pt x="313605" y="3097185"/>
                </a:cubicBezTo>
                <a:cubicBezTo>
                  <a:pt x="310275" y="3103670"/>
                  <a:pt x="306419" y="3109104"/>
                  <a:pt x="302037" y="3113486"/>
                </a:cubicBezTo>
                <a:cubicBezTo>
                  <a:pt x="302037" y="3115678"/>
                  <a:pt x="301511" y="3117606"/>
                  <a:pt x="300459" y="3119271"/>
                </a:cubicBezTo>
                <a:cubicBezTo>
                  <a:pt x="299407" y="3120936"/>
                  <a:pt x="297830" y="3121813"/>
                  <a:pt x="295726" y="3121900"/>
                </a:cubicBezTo>
                <a:lnTo>
                  <a:pt x="289416" y="3119797"/>
                </a:lnTo>
                <a:lnTo>
                  <a:pt x="295726" y="3098762"/>
                </a:lnTo>
                <a:cubicBezTo>
                  <a:pt x="297830" y="3096528"/>
                  <a:pt x="299407" y="3093635"/>
                  <a:pt x="300459" y="3090086"/>
                </a:cubicBezTo>
                <a:cubicBezTo>
                  <a:pt x="301511" y="3086536"/>
                  <a:pt x="302037" y="3083118"/>
                  <a:pt x="302037" y="3079831"/>
                </a:cubicBezTo>
                <a:lnTo>
                  <a:pt x="310450" y="3060900"/>
                </a:lnTo>
                <a:cubicBezTo>
                  <a:pt x="310012" y="3056168"/>
                  <a:pt x="309837" y="3050909"/>
                  <a:pt x="309924" y="3045125"/>
                </a:cubicBezTo>
                <a:cubicBezTo>
                  <a:pt x="310012" y="3039340"/>
                  <a:pt x="312992" y="3036185"/>
                  <a:pt x="318864" y="3035659"/>
                </a:cubicBezTo>
                <a:cubicBezTo>
                  <a:pt x="319565" y="3015151"/>
                  <a:pt x="325525" y="2990961"/>
                  <a:pt x="336743" y="2963091"/>
                </a:cubicBezTo>
                <a:cubicBezTo>
                  <a:pt x="347962" y="2935220"/>
                  <a:pt x="360232" y="2913134"/>
                  <a:pt x="373553" y="2896832"/>
                </a:cubicBezTo>
                <a:cubicBezTo>
                  <a:pt x="373816" y="2889645"/>
                  <a:pt x="374868" y="2882985"/>
                  <a:pt x="376709" y="2876850"/>
                </a:cubicBezTo>
                <a:cubicBezTo>
                  <a:pt x="378549" y="2870715"/>
                  <a:pt x="379601" y="2864054"/>
                  <a:pt x="379864" y="2856867"/>
                </a:cubicBezTo>
                <a:cubicBezTo>
                  <a:pt x="382975" y="2856736"/>
                  <a:pt x="385166" y="2855421"/>
                  <a:pt x="386437" y="2852923"/>
                </a:cubicBezTo>
                <a:cubicBezTo>
                  <a:pt x="387708" y="2850425"/>
                  <a:pt x="388321" y="2847533"/>
                  <a:pt x="388278" y="2844246"/>
                </a:cubicBezTo>
                <a:cubicBezTo>
                  <a:pt x="388628" y="2835701"/>
                  <a:pt x="390030" y="2830705"/>
                  <a:pt x="392484" y="2829259"/>
                </a:cubicBezTo>
                <a:cubicBezTo>
                  <a:pt x="394938" y="2827813"/>
                  <a:pt x="396341" y="2824395"/>
                  <a:pt x="396691" y="2819005"/>
                </a:cubicBezTo>
                <a:lnTo>
                  <a:pt x="407208" y="2797971"/>
                </a:lnTo>
                <a:cubicBezTo>
                  <a:pt x="410320" y="2796831"/>
                  <a:pt x="412511" y="2794903"/>
                  <a:pt x="413782" y="2792186"/>
                </a:cubicBezTo>
                <a:cubicBezTo>
                  <a:pt x="415052" y="2789469"/>
                  <a:pt x="415666" y="2786490"/>
                  <a:pt x="415622" y="2783247"/>
                </a:cubicBezTo>
                <a:lnTo>
                  <a:pt x="413519" y="2772729"/>
                </a:lnTo>
                <a:lnTo>
                  <a:pt x="432450" y="2707523"/>
                </a:lnTo>
                <a:lnTo>
                  <a:pt x="440863" y="2701213"/>
                </a:lnTo>
                <a:lnTo>
                  <a:pt x="447174" y="2690696"/>
                </a:lnTo>
                <a:cubicBezTo>
                  <a:pt x="447174" y="2687321"/>
                  <a:pt x="447700" y="2683552"/>
                  <a:pt x="448751" y="2679390"/>
                </a:cubicBezTo>
                <a:cubicBezTo>
                  <a:pt x="449803" y="2675226"/>
                  <a:pt x="451381" y="2671984"/>
                  <a:pt x="453484" y="2669661"/>
                </a:cubicBezTo>
                <a:cubicBezTo>
                  <a:pt x="452257" y="2665849"/>
                  <a:pt x="452082" y="2660853"/>
                  <a:pt x="452958" y="2654674"/>
                </a:cubicBezTo>
                <a:cubicBezTo>
                  <a:pt x="453835" y="2648495"/>
                  <a:pt x="456815" y="2645077"/>
                  <a:pt x="461898" y="2644420"/>
                </a:cubicBezTo>
                <a:cubicBezTo>
                  <a:pt x="462643" y="2638635"/>
                  <a:pt x="466411" y="2629170"/>
                  <a:pt x="473204" y="2616023"/>
                </a:cubicBezTo>
                <a:cubicBezTo>
                  <a:pt x="479996" y="2602877"/>
                  <a:pt x="485342" y="2595515"/>
                  <a:pt x="489243" y="2593937"/>
                </a:cubicBezTo>
                <a:lnTo>
                  <a:pt x="495553" y="2579213"/>
                </a:lnTo>
                <a:cubicBezTo>
                  <a:pt x="496166" y="2566067"/>
                  <a:pt x="498620" y="2554498"/>
                  <a:pt x="502915" y="2544507"/>
                </a:cubicBezTo>
                <a:cubicBezTo>
                  <a:pt x="507209" y="2534515"/>
                  <a:pt x="509663" y="2522946"/>
                  <a:pt x="510277" y="2509800"/>
                </a:cubicBezTo>
                <a:lnTo>
                  <a:pt x="516587" y="2501386"/>
                </a:lnTo>
                <a:cubicBezTo>
                  <a:pt x="517551" y="2493586"/>
                  <a:pt x="521408" y="2484471"/>
                  <a:pt x="528156" y="2474041"/>
                </a:cubicBezTo>
                <a:cubicBezTo>
                  <a:pt x="534905" y="2463612"/>
                  <a:pt x="538761" y="2454497"/>
                  <a:pt x="539725" y="2446697"/>
                </a:cubicBezTo>
                <a:cubicBezTo>
                  <a:pt x="545948" y="2442753"/>
                  <a:pt x="548752" y="2436442"/>
                  <a:pt x="548139" y="2427766"/>
                </a:cubicBezTo>
                <a:cubicBezTo>
                  <a:pt x="547525" y="2419089"/>
                  <a:pt x="550330" y="2412779"/>
                  <a:pt x="556552" y="2408835"/>
                </a:cubicBezTo>
                <a:cubicBezTo>
                  <a:pt x="557823" y="2402174"/>
                  <a:pt x="563169" y="2385522"/>
                  <a:pt x="572591" y="2358878"/>
                </a:cubicBezTo>
                <a:cubicBezTo>
                  <a:pt x="582013" y="2332235"/>
                  <a:pt x="587885" y="2316634"/>
                  <a:pt x="590208" y="2312077"/>
                </a:cubicBezTo>
                <a:cubicBezTo>
                  <a:pt x="588980" y="2308527"/>
                  <a:pt x="588805" y="2304583"/>
                  <a:pt x="589682" y="2300245"/>
                </a:cubicBezTo>
                <a:cubicBezTo>
                  <a:pt x="590558" y="2295907"/>
                  <a:pt x="593538" y="2293540"/>
                  <a:pt x="598621" y="2293146"/>
                </a:cubicBezTo>
                <a:lnTo>
                  <a:pt x="618813" y="2254758"/>
                </a:lnTo>
                <a:lnTo>
                  <a:pt x="618410" y="2254221"/>
                </a:lnTo>
                <a:lnTo>
                  <a:pt x="619467" y="2253517"/>
                </a:lnTo>
                <a:lnTo>
                  <a:pt x="622548" y="2247659"/>
                </a:lnTo>
                <a:lnTo>
                  <a:pt x="638217" y="2201678"/>
                </a:lnTo>
                <a:lnTo>
                  <a:pt x="633134" y="2195325"/>
                </a:lnTo>
                <a:lnTo>
                  <a:pt x="622617" y="2205842"/>
                </a:lnTo>
                <a:lnTo>
                  <a:pt x="616307" y="2250014"/>
                </a:lnTo>
                <a:cubicBezTo>
                  <a:pt x="609821" y="2255886"/>
                  <a:pt x="603862" y="2264125"/>
                  <a:pt x="598428" y="2274729"/>
                </a:cubicBezTo>
                <a:cubicBezTo>
                  <a:pt x="592994" y="2285334"/>
                  <a:pt x="589138" y="2294624"/>
                  <a:pt x="586859" y="2302600"/>
                </a:cubicBezTo>
                <a:cubicBezTo>
                  <a:pt x="586596" y="2309874"/>
                  <a:pt x="585018" y="2316886"/>
                  <a:pt x="582126" y="2323634"/>
                </a:cubicBezTo>
                <a:cubicBezTo>
                  <a:pt x="579234" y="2330383"/>
                  <a:pt x="576605" y="2337394"/>
                  <a:pt x="574238" y="2344669"/>
                </a:cubicBezTo>
                <a:cubicBezTo>
                  <a:pt x="564072" y="2353433"/>
                  <a:pt x="554957" y="2363249"/>
                  <a:pt x="546894" y="2374117"/>
                </a:cubicBezTo>
                <a:lnTo>
                  <a:pt x="532170" y="2416185"/>
                </a:lnTo>
                <a:cubicBezTo>
                  <a:pt x="530899" y="2416098"/>
                  <a:pt x="529233" y="2416273"/>
                  <a:pt x="527174" y="2416711"/>
                </a:cubicBezTo>
                <a:cubicBezTo>
                  <a:pt x="525114" y="2417150"/>
                  <a:pt x="523975" y="2418377"/>
                  <a:pt x="523756" y="2420392"/>
                </a:cubicBezTo>
                <a:cubicBezTo>
                  <a:pt x="523975" y="2421532"/>
                  <a:pt x="525114" y="2422934"/>
                  <a:pt x="527174" y="2424599"/>
                </a:cubicBezTo>
                <a:cubicBezTo>
                  <a:pt x="529233" y="2426264"/>
                  <a:pt x="530899" y="2427667"/>
                  <a:pt x="532170" y="2428806"/>
                </a:cubicBezTo>
                <a:lnTo>
                  <a:pt x="509032" y="2441427"/>
                </a:lnTo>
                <a:lnTo>
                  <a:pt x="494308" y="2441427"/>
                </a:lnTo>
                <a:cubicBezTo>
                  <a:pt x="494746" y="2433626"/>
                  <a:pt x="495973" y="2426089"/>
                  <a:pt x="497989" y="2418815"/>
                </a:cubicBezTo>
                <a:cubicBezTo>
                  <a:pt x="500004" y="2411540"/>
                  <a:pt x="500180" y="2400848"/>
                  <a:pt x="498515" y="2386737"/>
                </a:cubicBezTo>
                <a:cubicBezTo>
                  <a:pt x="494045" y="2392872"/>
                  <a:pt x="489838" y="2399007"/>
                  <a:pt x="485894" y="2405142"/>
                </a:cubicBezTo>
                <a:cubicBezTo>
                  <a:pt x="481950" y="2411277"/>
                  <a:pt x="479847" y="2418464"/>
                  <a:pt x="479584" y="2426703"/>
                </a:cubicBezTo>
                <a:cubicBezTo>
                  <a:pt x="469417" y="2434766"/>
                  <a:pt x="460302" y="2443881"/>
                  <a:pt x="452239" y="2454048"/>
                </a:cubicBezTo>
                <a:cubicBezTo>
                  <a:pt x="440539" y="2455099"/>
                  <a:pt x="436069" y="2459306"/>
                  <a:pt x="438830" y="2466668"/>
                </a:cubicBezTo>
                <a:cubicBezTo>
                  <a:pt x="441590" y="2474030"/>
                  <a:pt x="439750" y="2478237"/>
                  <a:pt x="433308" y="2479289"/>
                </a:cubicBezTo>
                <a:lnTo>
                  <a:pt x="424894" y="2479289"/>
                </a:lnTo>
                <a:cubicBezTo>
                  <a:pt x="424544" y="2485205"/>
                  <a:pt x="423141" y="2489674"/>
                  <a:pt x="420687" y="2492698"/>
                </a:cubicBezTo>
                <a:cubicBezTo>
                  <a:pt x="418233" y="2495722"/>
                  <a:pt x="416831" y="2499666"/>
                  <a:pt x="416480" y="2504530"/>
                </a:cubicBezTo>
                <a:lnTo>
                  <a:pt x="401756" y="2517151"/>
                </a:lnTo>
                <a:lnTo>
                  <a:pt x="393343" y="2500323"/>
                </a:lnTo>
                <a:cubicBezTo>
                  <a:pt x="389136" y="2500323"/>
                  <a:pt x="387032" y="2498220"/>
                  <a:pt x="387032" y="2494013"/>
                </a:cubicBezTo>
                <a:cubicBezTo>
                  <a:pt x="387646" y="2485730"/>
                  <a:pt x="390100" y="2477580"/>
                  <a:pt x="394394" y="2469560"/>
                </a:cubicBezTo>
                <a:cubicBezTo>
                  <a:pt x="398689" y="2461541"/>
                  <a:pt x="401143" y="2452864"/>
                  <a:pt x="401756" y="2443530"/>
                </a:cubicBezTo>
                <a:cubicBezTo>
                  <a:pt x="401800" y="2443355"/>
                  <a:pt x="401713" y="2442654"/>
                  <a:pt x="401494" y="2441427"/>
                </a:cubicBezTo>
                <a:cubicBezTo>
                  <a:pt x="401274" y="2440200"/>
                  <a:pt x="400661" y="2439499"/>
                  <a:pt x="399653" y="2439323"/>
                </a:cubicBezTo>
                <a:cubicBezTo>
                  <a:pt x="398514" y="2439805"/>
                  <a:pt x="397111" y="2441997"/>
                  <a:pt x="395446" y="2445897"/>
                </a:cubicBezTo>
                <a:cubicBezTo>
                  <a:pt x="393781" y="2449797"/>
                  <a:pt x="392379" y="2452514"/>
                  <a:pt x="391239" y="2454048"/>
                </a:cubicBezTo>
                <a:cubicBezTo>
                  <a:pt x="388785" y="2456151"/>
                  <a:pt x="387383" y="2458254"/>
                  <a:pt x="387032" y="2460358"/>
                </a:cubicBezTo>
                <a:cubicBezTo>
                  <a:pt x="387295" y="2463644"/>
                  <a:pt x="387295" y="2466537"/>
                  <a:pt x="387032" y="2469034"/>
                </a:cubicBezTo>
                <a:cubicBezTo>
                  <a:pt x="386769" y="2471532"/>
                  <a:pt x="384666" y="2472847"/>
                  <a:pt x="380722" y="2472978"/>
                </a:cubicBezTo>
                <a:lnTo>
                  <a:pt x="372308" y="2477185"/>
                </a:lnTo>
                <a:lnTo>
                  <a:pt x="351274" y="2479289"/>
                </a:lnTo>
                <a:lnTo>
                  <a:pt x="344964" y="2496116"/>
                </a:lnTo>
                <a:cubicBezTo>
                  <a:pt x="341765" y="2497299"/>
                  <a:pt x="338697" y="2499140"/>
                  <a:pt x="335761" y="2501638"/>
                </a:cubicBezTo>
                <a:cubicBezTo>
                  <a:pt x="332825" y="2504135"/>
                  <a:pt x="330283" y="2506502"/>
                  <a:pt x="328136" y="2508737"/>
                </a:cubicBezTo>
                <a:cubicBezTo>
                  <a:pt x="325857" y="2508693"/>
                  <a:pt x="323579" y="2509306"/>
                  <a:pt x="321300" y="2510577"/>
                </a:cubicBezTo>
                <a:cubicBezTo>
                  <a:pt x="319021" y="2511848"/>
                  <a:pt x="317794" y="2514039"/>
                  <a:pt x="317619" y="2517151"/>
                </a:cubicBezTo>
                <a:lnTo>
                  <a:pt x="319722" y="2525564"/>
                </a:lnTo>
                <a:lnTo>
                  <a:pt x="300791" y="2525564"/>
                </a:lnTo>
                <a:cubicBezTo>
                  <a:pt x="301624" y="2521489"/>
                  <a:pt x="303640" y="2515441"/>
                  <a:pt x="306839" y="2507422"/>
                </a:cubicBezTo>
                <a:cubicBezTo>
                  <a:pt x="310038" y="2499403"/>
                  <a:pt x="309424" y="2494933"/>
                  <a:pt x="304998" y="2494013"/>
                </a:cubicBezTo>
                <a:cubicBezTo>
                  <a:pt x="302851" y="2494144"/>
                  <a:pt x="300835" y="2494933"/>
                  <a:pt x="298951" y="2496379"/>
                </a:cubicBezTo>
                <a:cubicBezTo>
                  <a:pt x="297067" y="2497825"/>
                  <a:pt x="295577" y="2499140"/>
                  <a:pt x="294481" y="2500323"/>
                </a:cubicBezTo>
                <a:lnTo>
                  <a:pt x="290274" y="2525564"/>
                </a:lnTo>
                <a:lnTo>
                  <a:pt x="279757" y="2540288"/>
                </a:lnTo>
                <a:cubicBezTo>
                  <a:pt x="279757" y="2546511"/>
                  <a:pt x="278705" y="2551945"/>
                  <a:pt x="276602" y="2556590"/>
                </a:cubicBezTo>
                <a:cubicBezTo>
                  <a:pt x="274498" y="2561235"/>
                  <a:pt x="271343" y="2565617"/>
                  <a:pt x="267136" y="2569736"/>
                </a:cubicBezTo>
                <a:lnTo>
                  <a:pt x="267136" y="2586564"/>
                </a:lnTo>
                <a:cubicBezTo>
                  <a:pt x="261177" y="2593225"/>
                  <a:pt x="258372" y="2600937"/>
                  <a:pt x="258723" y="2609702"/>
                </a:cubicBezTo>
                <a:cubicBezTo>
                  <a:pt x="255348" y="2608694"/>
                  <a:pt x="252106" y="2609132"/>
                  <a:pt x="248994" y="2611016"/>
                </a:cubicBezTo>
                <a:cubicBezTo>
                  <a:pt x="245883" y="2612901"/>
                  <a:pt x="244218" y="2615968"/>
                  <a:pt x="243999" y="2620219"/>
                </a:cubicBezTo>
                <a:lnTo>
                  <a:pt x="231378" y="2639150"/>
                </a:lnTo>
                <a:lnTo>
                  <a:pt x="214551" y="2632840"/>
                </a:lnTo>
                <a:cubicBezTo>
                  <a:pt x="217311" y="2626003"/>
                  <a:pt x="219152" y="2618115"/>
                  <a:pt x="220072" y="2609176"/>
                </a:cubicBezTo>
                <a:cubicBezTo>
                  <a:pt x="220992" y="2600236"/>
                  <a:pt x="223359" y="2593400"/>
                  <a:pt x="227171" y="2588668"/>
                </a:cubicBezTo>
                <a:cubicBezTo>
                  <a:pt x="226821" y="2582007"/>
                  <a:pt x="229625" y="2578501"/>
                  <a:pt x="235585" y="2578150"/>
                </a:cubicBezTo>
                <a:cubicBezTo>
                  <a:pt x="240142" y="2578457"/>
                  <a:pt x="245751" y="2578369"/>
                  <a:pt x="252412" y="2577887"/>
                </a:cubicBezTo>
                <a:cubicBezTo>
                  <a:pt x="259073" y="2577405"/>
                  <a:pt x="258372" y="2574688"/>
                  <a:pt x="250309" y="2569736"/>
                </a:cubicBezTo>
                <a:lnTo>
                  <a:pt x="258723" y="2548702"/>
                </a:lnTo>
                <a:lnTo>
                  <a:pt x="250309" y="2548702"/>
                </a:lnTo>
                <a:lnTo>
                  <a:pt x="258723" y="2538185"/>
                </a:lnTo>
                <a:lnTo>
                  <a:pt x="258723" y="2517151"/>
                </a:lnTo>
                <a:lnTo>
                  <a:pt x="273447" y="2506633"/>
                </a:lnTo>
                <a:lnTo>
                  <a:pt x="273447" y="2487702"/>
                </a:lnTo>
                <a:cubicBezTo>
                  <a:pt x="277303" y="2481042"/>
                  <a:pt x="282211" y="2475432"/>
                  <a:pt x="288171" y="2470875"/>
                </a:cubicBezTo>
                <a:lnTo>
                  <a:pt x="294481" y="2454048"/>
                </a:lnTo>
                <a:cubicBezTo>
                  <a:pt x="287908" y="2452382"/>
                  <a:pt x="285804" y="2445195"/>
                  <a:pt x="288171" y="2432487"/>
                </a:cubicBezTo>
                <a:cubicBezTo>
                  <a:pt x="290537" y="2419779"/>
                  <a:pt x="292641" y="2411540"/>
                  <a:pt x="294481" y="2407772"/>
                </a:cubicBezTo>
                <a:cubicBezTo>
                  <a:pt x="298425" y="2406808"/>
                  <a:pt x="300529" y="2402426"/>
                  <a:pt x="300791" y="2394625"/>
                </a:cubicBezTo>
                <a:cubicBezTo>
                  <a:pt x="301054" y="2386825"/>
                  <a:pt x="301054" y="2381391"/>
                  <a:pt x="300791" y="2378324"/>
                </a:cubicBezTo>
                <a:cubicBezTo>
                  <a:pt x="303903" y="2377097"/>
                  <a:pt x="306094" y="2374818"/>
                  <a:pt x="307365" y="2371487"/>
                </a:cubicBezTo>
                <a:cubicBezTo>
                  <a:pt x="308636" y="2368157"/>
                  <a:pt x="309249" y="2364827"/>
                  <a:pt x="309205" y="2361496"/>
                </a:cubicBezTo>
                <a:cubicBezTo>
                  <a:pt x="308855" y="2357552"/>
                  <a:pt x="307452" y="2354397"/>
                  <a:pt x="304998" y="2352031"/>
                </a:cubicBezTo>
                <a:cubicBezTo>
                  <a:pt x="302544" y="2349664"/>
                  <a:pt x="301142" y="2346509"/>
                  <a:pt x="300791" y="2342565"/>
                </a:cubicBezTo>
                <a:cubicBezTo>
                  <a:pt x="292684" y="2344143"/>
                  <a:pt x="288916" y="2350453"/>
                  <a:pt x="289485" y="2361496"/>
                </a:cubicBezTo>
                <a:cubicBezTo>
                  <a:pt x="290055" y="2372539"/>
                  <a:pt x="286812" y="2378850"/>
                  <a:pt x="279757" y="2380427"/>
                </a:cubicBezTo>
                <a:cubicBezTo>
                  <a:pt x="279538" y="2386869"/>
                  <a:pt x="277347" y="2392916"/>
                  <a:pt x="273184" y="2398569"/>
                </a:cubicBezTo>
                <a:cubicBezTo>
                  <a:pt x="269021" y="2404222"/>
                  <a:pt x="264200" y="2408692"/>
                  <a:pt x="258723" y="2411979"/>
                </a:cubicBezTo>
                <a:lnTo>
                  <a:pt x="258723" y="2439323"/>
                </a:lnTo>
                <a:cubicBezTo>
                  <a:pt x="240274" y="2448219"/>
                  <a:pt x="229318" y="2458298"/>
                  <a:pt x="225856" y="2469560"/>
                </a:cubicBezTo>
                <a:cubicBezTo>
                  <a:pt x="222395" y="2480822"/>
                  <a:pt x="217224" y="2496686"/>
                  <a:pt x="210344" y="2517151"/>
                </a:cubicBezTo>
                <a:cubicBezTo>
                  <a:pt x="203245" y="2517764"/>
                  <a:pt x="196934" y="2520218"/>
                  <a:pt x="191413" y="2524512"/>
                </a:cubicBezTo>
                <a:cubicBezTo>
                  <a:pt x="185891" y="2528807"/>
                  <a:pt x="179581" y="2531261"/>
                  <a:pt x="172482" y="2531874"/>
                </a:cubicBezTo>
                <a:lnTo>
                  <a:pt x="172482" y="2555012"/>
                </a:lnTo>
                <a:lnTo>
                  <a:pt x="166171" y="2555012"/>
                </a:lnTo>
                <a:cubicBezTo>
                  <a:pt x="162140" y="2555012"/>
                  <a:pt x="159686" y="2553961"/>
                  <a:pt x="158809" y="2551857"/>
                </a:cubicBezTo>
                <a:cubicBezTo>
                  <a:pt x="157933" y="2549754"/>
                  <a:pt x="157582" y="2546599"/>
                  <a:pt x="157758" y="2542392"/>
                </a:cubicBezTo>
                <a:lnTo>
                  <a:pt x="164068" y="2525564"/>
                </a:lnTo>
                <a:cubicBezTo>
                  <a:pt x="163937" y="2524030"/>
                  <a:pt x="163148" y="2521313"/>
                  <a:pt x="161702" y="2517413"/>
                </a:cubicBezTo>
                <a:cubicBezTo>
                  <a:pt x="160256" y="2513513"/>
                  <a:pt x="158941" y="2511322"/>
                  <a:pt x="157758" y="2510840"/>
                </a:cubicBezTo>
                <a:lnTo>
                  <a:pt x="157758" y="2517151"/>
                </a:lnTo>
                <a:cubicBezTo>
                  <a:pt x="152937" y="2520568"/>
                  <a:pt x="147328" y="2525301"/>
                  <a:pt x="140930" y="2531349"/>
                </a:cubicBezTo>
                <a:cubicBezTo>
                  <a:pt x="134532" y="2537396"/>
                  <a:pt x="131027" y="2543180"/>
                  <a:pt x="130413" y="2548702"/>
                </a:cubicBezTo>
                <a:cubicBezTo>
                  <a:pt x="127302" y="2550981"/>
                  <a:pt x="125111" y="2554311"/>
                  <a:pt x="123840" y="2558693"/>
                </a:cubicBezTo>
                <a:cubicBezTo>
                  <a:pt x="122569" y="2563075"/>
                  <a:pt x="121955" y="2567458"/>
                  <a:pt x="121999" y="2571840"/>
                </a:cubicBezTo>
                <a:lnTo>
                  <a:pt x="107275" y="2580254"/>
                </a:lnTo>
                <a:cubicBezTo>
                  <a:pt x="107319" y="2583628"/>
                  <a:pt x="106706" y="2587397"/>
                  <a:pt x="105435" y="2591559"/>
                </a:cubicBezTo>
                <a:cubicBezTo>
                  <a:pt x="104164" y="2595723"/>
                  <a:pt x="101973" y="2598965"/>
                  <a:pt x="98861" y="2601288"/>
                </a:cubicBezTo>
                <a:lnTo>
                  <a:pt x="98861" y="2618115"/>
                </a:lnTo>
                <a:lnTo>
                  <a:pt x="90448" y="2624426"/>
                </a:lnTo>
                <a:cubicBezTo>
                  <a:pt x="90229" y="2630824"/>
                  <a:pt x="88038" y="2636959"/>
                  <a:pt x="83874" y="2642831"/>
                </a:cubicBezTo>
                <a:cubicBezTo>
                  <a:pt x="79711" y="2648703"/>
                  <a:pt x="74891" y="2653786"/>
                  <a:pt x="69413" y="2658081"/>
                </a:cubicBezTo>
                <a:cubicBezTo>
                  <a:pt x="65119" y="2664786"/>
                  <a:pt x="60035" y="2672411"/>
                  <a:pt x="54163" y="2680956"/>
                </a:cubicBezTo>
                <a:cubicBezTo>
                  <a:pt x="48291" y="2689501"/>
                  <a:pt x="42156" y="2696600"/>
                  <a:pt x="35758" y="2702253"/>
                </a:cubicBezTo>
                <a:cubicBezTo>
                  <a:pt x="35890" y="2705540"/>
                  <a:pt x="35627" y="2708958"/>
                  <a:pt x="34970" y="2712507"/>
                </a:cubicBezTo>
                <a:cubicBezTo>
                  <a:pt x="34312" y="2716057"/>
                  <a:pt x="32472" y="2718949"/>
                  <a:pt x="29448" y="2721184"/>
                </a:cubicBezTo>
                <a:cubicBezTo>
                  <a:pt x="29273" y="2727669"/>
                  <a:pt x="27520" y="2734155"/>
                  <a:pt x="24189" y="2740641"/>
                </a:cubicBezTo>
                <a:cubicBezTo>
                  <a:pt x="20859" y="2747126"/>
                  <a:pt x="17003" y="2752560"/>
                  <a:pt x="12620" y="2756942"/>
                </a:cubicBezTo>
                <a:cubicBezTo>
                  <a:pt x="12620" y="2759134"/>
                  <a:pt x="12095" y="2761062"/>
                  <a:pt x="11043" y="2762727"/>
                </a:cubicBezTo>
                <a:cubicBezTo>
                  <a:pt x="9991" y="2764392"/>
                  <a:pt x="8414" y="2765269"/>
                  <a:pt x="6310" y="2765356"/>
                </a:cubicBezTo>
                <a:lnTo>
                  <a:pt x="0" y="2763253"/>
                </a:lnTo>
                <a:lnTo>
                  <a:pt x="6310" y="2742218"/>
                </a:lnTo>
                <a:cubicBezTo>
                  <a:pt x="8414" y="2739984"/>
                  <a:pt x="9991" y="2737091"/>
                  <a:pt x="11043" y="2733542"/>
                </a:cubicBezTo>
                <a:cubicBezTo>
                  <a:pt x="12095" y="2729992"/>
                  <a:pt x="12620" y="2726574"/>
                  <a:pt x="12620" y="2723287"/>
                </a:cubicBezTo>
                <a:lnTo>
                  <a:pt x="21034" y="2704356"/>
                </a:lnTo>
                <a:cubicBezTo>
                  <a:pt x="20596" y="2699624"/>
                  <a:pt x="20421" y="2694365"/>
                  <a:pt x="20508" y="2688581"/>
                </a:cubicBezTo>
                <a:cubicBezTo>
                  <a:pt x="20596" y="2682796"/>
                  <a:pt x="23576" y="2679641"/>
                  <a:pt x="29448" y="2679115"/>
                </a:cubicBezTo>
                <a:cubicBezTo>
                  <a:pt x="30149" y="2658607"/>
                  <a:pt x="36109" y="2634417"/>
                  <a:pt x="47327" y="2606547"/>
                </a:cubicBezTo>
                <a:cubicBezTo>
                  <a:pt x="58546" y="2578676"/>
                  <a:pt x="70816" y="2556590"/>
                  <a:pt x="84137" y="2540288"/>
                </a:cubicBezTo>
                <a:cubicBezTo>
                  <a:pt x="84400" y="2533101"/>
                  <a:pt x="85452" y="2526441"/>
                  <a:pt x="87293" y="2520306"/>
                </a:cubicBezTo>
                <a:cubicBezTo>
                  <a:pt x="89133" y="2514171"/>
                  <a:pt x="90185" y="2507510"/>
                  <a:pt x="90448" y="2500323"/>
                </a:cubicBezTo>
                <a:cubicBezTo>
                  <a:pt x="93559" y="2500192"/>
                  <a:pt x="95750" y="2498877"/>
                  <a:pt x="97021" y="2496379"/>
                </a:cubicBezTo>
                <a:cubicBezTo>
                  <a:pt x="98292" y="2493881"/>
                  <a:pt x="98905" y="2490989"/>
                  <a:pt x="98861" y="2487702"/>
                </a:cubicBezTo>
                <a:cubicBezTo>
                  <a:pt x="99212" y="2479157"/>
                  <a:pt x="100614" y="2474161"/>
                  <a:pt x="103068" y="2472715"/>
                </a:cubicBezTo>
                <a:cubicBezTo>
                  <a:pt x="105522" y="2471269"/>
                  <a:pt x="106925" y="2467851"/>
                  <a:pt x="107275" y="2462461"/>
                </a:cubicBezTo>
                <a:lnTo>
                  <a:pt x="117792" y="2441427"/>
                </a:lnTo>
                <a:cubicBezTo>
                  <a:pt x="120904" y="2440287"/>
                  <a:pt x="123095" y="2438359"/>
                  <a:pt x="124366" y="2435642"/>
                </a:cubicBezTo>
                <a:cubicBezTo>
                  <a:pt x="125636" y="2432925"/>
                  <a:pt x="126250" y="2429946"/>
                  <a:pt x="126206" y="2426703"/>
                </a:cubicBezTo>
                <a:lnTo>
                  <a:pt x="124103" y="2416185"/>
                </a:lnTo>
                <a:lnTo>
                  <a:pt x="143034" y="2350979"/>
                </a:lnTo>
                <a:lnTo>
                  <a:pt x="151447" y="2344669"/>
                </a:lnTo>
                <a:lnTo>
                  <a:pt x="157758" y="2334152"/>
                </a:lnTo>
                <a:cubicBezTo>
                  <a:pt x="157758" y="2330777"/>
                  <a:pt x="158284" y="2327008"/>
                  <a:pt x="159335" y="2322846"/>
                </a:cubicBezTo>
                <a:cubicBezTo>
                  <a:pt x="160387" y="2318682"/>
                  <a:pt x="161965" y="2315440"/>
                  <a:pt x="164068" y="2313117"/>
                </a:cubicBezTo>
                <a:cubicBezTo>
                  <a:pt x="162841" y="2309305"/>
                  <a:pt x="162666" y="2304309"/>
                  <a:pt x="163542" y="2298130"/>
                </a:cubicBezTo>
                <a:cubicBezTo>
                  <a:pt x="164419" y="2291951"/>
                  <a:pt x="167398" y="2288533"/>
                  <a:pt x="172482" y="2287876"/>
                </a:cubicBezTo>
                <a:cubicBezTo>
                  <a:pt x="173227" y="2282091"/>
                  <a:pt x="176995" y="2272626"/>
                  <a:pt x="183788" y="2259479"/>
                </a:cubicBezTo>
                <a:cubicBezTo>
                  <a:pt x="190580" y="2246333"/>
                  <a:pt x="195926" y="2238971"/>
                  <a:pt x="199826" y="2237393"/>
                </a:cubicBezTo>
                <a:lnTo>
                  <a:pt x="206137" y="2222669"/>
                </a:lnTo>
                <a:cubicBezTo>
                  <a:pt x="206750" y="2209523"/>
                  <a:pt x="209204" y="2197954"/>
                  <a:pt x="213499" y="2187963"/>
                </a:cubicBezTo>
                <a:cubicBezTo>
                  <a:pt x="217793" y="2177971"/>
                  <a:pt x="220247" y="2166402"/>
                  <a:pt x="220861" y="2153256"/>
                </a:cubicBezTo>
                <a:lnTo>
                  <a:pt x="227171" y="2144842"/>
                </a:lnTo>
                <a:cubicBezTo>
                  <a:pt x="228135" y="2137042"/>
                  <a:pt x="231992" y="2127927"/>
                  <a:pt x="238740" y="2117497"/>
                </a:cubicBezTo>
                <a:cubicBezTo>
                  <a:pt x="245489" y="2107068"/>
                  <a:pt x="249345" y="2097953"/>
                  <a:pt x="250309" y="2090153"/>
                </a:cubicBezTo>
                <a:cubicBezTo>
                  <a:pt x="256532" y="2086209"/>
                  <a:pt x="259336" y="2079898"/>
                  <a:pt x="258723" y="2071222"/>
                </a:cubicBezTo>
                <a:cubicBezTo>
                  <a:pt x="258109" y="2062545"/>
                  <a:pt x="260914" y="2056235"/>
                  <a:pt x="267136" y="2052291"/>
                </a:cubicBezTo>
                <a:cubicBezTo>
                  <a:pt x="268407" y="2045630"/>
                  <a:pt x="273754" y="2028978"/>
                  <a:pt x="283175" y="2002334"/>
                </a:cubicBezTo>
                <a:cubicBezTo>
                  <a:pt x="292597" y="1975691"/>
                  <a:pt x="298469" y="1960090"/>
                  <a:pt x="300791" y="1955533"/>
                </a:cubicBezTo>
                <a:cubicBezTo>
                  <a:pt x="299564" y="1951983"/>
                  <a:pt x="299389" y="1948039"/>
                  <a:pt x="300266" y="1943701"/>
                </a:cubicBezTo>
                <a:cubicBezTo>
                  <a:pt x="301142" y="1939363"/>
                  <a:pt x="304122" y="1936996"/>
                  <a:pt x="309205" y="1936602"/>
                </a:cubicBezTo>
                <a:cubicBezTo>
                  <a:pt x="315472" y="1921834"/>
                  <a:pt x="323447" y="1906672"/>
                  <a:pt x="333132" y="1891115"/>
                </a:cubicBezTo>
                <a:cubicBezTo>
                  <a:pt x="342816" y="1875558"/>
                  <a:pt x="348163" y="1859870"/>
                  <a:pt x="349171" y="1844051"/>
                </a:cubicBezTo>
                <a:cubicBezTo>
                  <a:pt x="350441" y="1843043"/>
                  <a:pt x="352107" y="1841903"/>
                  <a:pt x="354166" y="1840632"/>
                </a:cubicBezTo>
                <a:cubicBezTo>
                  <a:pt x="356226" y="1839362"/>
                  <a:pt x="357365" y="1837696"/>
                  <a:pt x="357584" y="1835637"/>
                </a:cubicBezTo>
                <a:cubicBezTo>
                  <a:pt x="357321" y="1834629"/>
                  <a:pt x="356270" y="1834015"/>
                  <a:pt x="354429" y="1833796"/>
                </a:cubicBezTo>
                <a:cubicBezTo>
                  <a:pt x="352589" y="1833577"/>
                  <a:pt x="351537" y="1833490"/>
                  <a:pt x="351274" y="1833533"/>
                </a:cubicBezTo>
                <a:lnTo>
                  <a:pt x="357584" y="1814602"/>
                </a:lnTo>
                <a:lnTo>
                  <a:pt x="365998" y="1810396"/>
                </a:lnTo>
                <a:cubicBezTo>
                  <a:pt x="370205" y="1804567"/>
                  <a:pt x="373886" y="1796767"/>
                  <a:pt x="377041" y="1786995"/>
                </a:cubicBezTo>
                <a:cubicBezTo>
                  <a:pt x="380196" y="1777223"/>
                  <a:pt x="382825" y="1768897"/>
                  <a:pt x="384929" y="1762017"/>
                </a:cubicBezTo>
                <a:cubicBezTo>
                  <a:pt x="383790" y="1757634"/>
                  <a:pt x="383965" y="1753778"/>
                  <a:pt x="385455" y="1750448"/>
                </a:cubicBezTo>
                <a:cubicBezTo>
                  <a:pt x="386945" y="1747117"/>
                  <a:pt x="390275" y="1745364"/>
                  <a:pt x="395446" y="1745189"/>
                </a:cubicBezTo>
                <a:lnTo>
                  <a:pt x="401756" y="1730465"/>
                </a:lnTo>
                <a:cubicBezTo>
                  <a:pt x="404210" y="1727003"/>
                  <a:pt x="407190" y="1719203"/>
                  <a:pt x="410696" y="1707064"/>
                </a:cubicBezTo>
                <a:cubicBezTo>
                  <a:pt x="414202" y="1694926"/>
                  <a:pt x="416130" y="1686600"/>
                  <a:pt x="416480" y="1682086"/>
                </a:cubicBezTo>
                <a:cubicBezTo>
                  <a:pt x="417094" y="1675337"/>
                  <a:pt x="419548" y="1670429"/>
                  <a:pt x="423843" y="1667362"/>
                </a:cubicBezTo>
                <a:cubicBezTo>
                  <a:pt x="428137" y="1664294"/>
                  <a:pt x="430591" y="1659386"/>
                  <a:pt x="431205" y="1652638"/>
                </a:cubicBezTo>
                <a:lnTo>
                  <a:pt x="448032" y="1623190"/>
                </a:lnTo>
                <a:cubicBezTo>
                  <a:pt x="448996" y="1618895"/>
                  <a:pt x="452852" y="1608553"/>
                  <a:pt x="459601" y="1592164"/>
                </a:cubicBezTo>
                <a:cubicBezTo>
                  <a:pt x="466349" y="1575775"/>
                  <a:pt x="470206" y="1566484"/>
                  <a:pt x="471170" y="1564293"/>
                </a:cubicBezTo>
                <a:cubicBezTo>
                  <a:pt x="470732" y="1559736"/>
                  <a:pt x="470556" y="1555178"/>
                  <a:pt x="470644" y="1550621"/>
                </a:cubicBezTo>
                <a:cubicBezTo>
                  <a:pt x="470732" y="1546064"/>
                  <a:pt x="473711" y="1543610"/>
                  <a:pt x="479584" y="1543259"/>
                </a:cubicBezTo>
                <a:cubicBezTo>
                  <a:pt x="486025" y="1528272"/>
                  <a:pt x="494702" y="1511970"/>
                  <a:pt x="505614" y="1494354"/>
                </a:cubicBezTo>
                <a:cubicBezTo>
                  <a:pt x="516525" y="1476738"/>
                  <a:pt x="522573" y="1459384"/>
                  <a:pt x="523756" y="1442294"/>
                </a:cubicBezTo>
                <a:cubicBezTo>
                  <a:pt x="525027" y="1441155"/>
                  <a:pt x="526692" y="1439752"/>
                  <a:pt x="528751" y="1438087"/>
                </a:cubicBezTo>
                <a:cubicBezTo>
                  <a:pt x="530811" y="1436422"/>
                  <a:pt x="531950" y="1435020"/>
                  <a:pt x="532170" y="1433880"/>
                </a:cubicBezTo>
                <a:cubicBezTo>
                  <a:pt x="532038" y="1431864"/>
                  <a:pt x="531249" y="1430638"/>
                  <a:pt x="529803" y="1430199"/>
                </a:cubicBezTo>
                <a:cubicBezTo>
                  <a:pt x="528357" y="1429761"/>
                  <a:pt x="527042" y="1429586"/>
                  <a:pt x="525859" y="1429673"/>
                </a:cubicBezTo>
                <a:lnTo>
                  <a:pt x="532170" y="1410743"/>
                </a:lnTo>
                <a:cubicBezTo>
                  <a:pt x="538830" y="1406185"/>
                  <a:pt x="544440" y="1400576"/>
                  <a:pt x="548997" y="1393915"/>
                </a:cubicBezTo>
                <a:lnTo>
                  <a:pt x="561618" y="1351846"/>
                </a:lnTo>
                <a:cubicBezTo>
                  <a:pt x="560566" y="1347464"/>
                  <a:pt x="561092" y="1343608"/>
                  <a:pt x="563195" y="1340277"/>
                </a:cubicBezTo>
                <a:cubicBezTo>
                  <a:pt x="565299" y="1336947"/>
                  <a:pt x="568980" y="1335194"/>
                  <a:pt x="574238" y="1335019"/>
                </a:cubicBezTo>
                <a:cubicBezTo>
                  <a:pt x="574501" y="1331162"/>
                  <a:pt x="575553" y="1328358"/>
                  <a:pt x="577393" y="1326605"/>
                </a:cubicBezTo>
                <a:cubicBezTo>
                  <a:pt x="579234" y="1324852"/>
                  <a:pt x="580286" y="1322048"/>
                  <a:pt x="580549" y="1318191"/>
                </a:cubicBezTo>
                <a:cubicBezTo>
                  <a:pt x="582170" y="1315343"/>
                  <a:pt x="585238" y="1306841"/>
                  <a:pt x="589751" y="1292687"/>
                </a:cubicBezTo>
                <a:cubicBezTo>
                  <a:pt x="594265" y="1278533"/>
                  <a:pt x="596806" y="1269505"/>
                  <a:pt x="597376" y="1265605"/>
                </a:cubicBezTo>
                <a:cubicBezTo>
                  <a:pt x="597990" y="1258769"/>
                  <a:pt x="600444" y="1253510"/>
                  <a:pt x="604738" y="1249830"/>
                </a:cubicBezTo>
                <a:cubicBezTo>
                  <a:pt x="609033" y="1246149"/>
                  <a:pt x="611487" y="1240890"/>
                  <a:pt x="612100" y="1234054"/>
                </a:cubicBezTo>
                <a:lnTo>
                  <a:pt x="620514" y="1217226"/>
                </a:lnTo>
                <a:cubicBezTo>
                  <a:pt x="621040" y="1212318"/>
                  <a:pt x="623143" y="1208462"/>
                  <a:pt x="626824" y="1205657"/>
                </a:cubicBezTo>
                <a:cubicBezTo>
                  <a:pt x="630505" y="1202853"/>
                  <a:pt x="632609" y="1198997"/>
                  <a:pt x="633134" y="1194088"/>
                </a:cubicBezTo>
                <a:cubicBezTo>
                  <a:pt x="639445" y="1193738"/>
                  <a:pt x="643652" y="1190232"/>
                  <a:pt x="645755" y="1183571"/>
                </a:cubicBezTo>
                <a:cubicBezTo>
                  <a:pt x="645799" y="1182607"/>
                  <a:pt x="645711" y="1181906"/>
                  <a:pt x="645492" y="1181468"/>
                </a:cubicBezTo>
                <a:cubicBezTo>
                  <a:pt x="645273" y="1181030"/>
                  <a:pt x="644660" y="1180329"/>
                  <a:pt x="643652" y="1179364"/>
                </a:cubicBezTo>
                <a:lnTo>
                  <a:pt x="647859" y="1173054"/>
                </a:lnTo>
                <a:cubicBezTo>
                  <a:pt x="648866" y="1171038"/>
                  <a:pt x="649480" y="1169285"/>
                  <a:pt x="649699" y="1167795"/>
                </a:cubicBezTo>
                <a:cubicBezTo>
                  <a:pt x="649918" y="1166306"/>
                  <a:pt x="650006" y="1164553"/>
                  <a:pt x="649962" y="1162537"/>
                </a:cubicBezTo>
                <a:cubicBezTo>
                  <a:pt x="658332" y="1149829"/>
                  <a:pt x="665782" y="1136332"/>
                  <a:pt x="672311" y="1122046"/>
                </a:cubicBezTo>
                <a:cubicBezTo>
                  <a:pt x="678840" y="1107760"/>
                  <a:pt x="684712" y="1093211"/>
                  <a:pt x="689927" y="1078399"/>
                </a:cubicBezTo>
                <a:cubicBezTo>
                  <a:pt x="690497" y="1074981"/>
                  <a:pt x="693039" y="1068145"/>
                  <a:pt x="697552" y="1057891"/>
                </a:cubicBezTo>
                <a:cubicBezTo>
                  <a:pt x="702066" y="1047637"/>
                  <a:pt x="705133" y="1041852"/>
                  <a:pt x="706755" y="1040537"/>
                </a:cubicBezTo>
                <a:cubicBezTo>
                  <a:pt x="706974" y="1033307"/>
                  <a:pt x="708639" y="1026734"/>
                  <a:pt x="711750" y="1020818"/>
                </a:cubicBezTo>
                <a:cubicBezTo>
                  <a:pt x="714862" y="1014902"/>
                  <a:pt x="718105" y="1008854"/>
                  <a:pt x="721479" y="1002676"/>
                </a:cubicBezTo>
                <a:lnTo>
                  <a:pt x="729893" y="996365"/>
                </a:lnTo>
                <a:cubicBezTo>
                  <a:pt x="729980" y="995314"/>
                  <a:pt x="730331" y="994262"/>
                  <a:pt x="730944" y="993210"/>
                </a:cubicBezTo>
                <a:cubicBezTo>
                  <a:pt x="731558" y="992158"/>
                  <a:pt x="731908" y="991107"/>
                  <a:pt x="731996" y="990055"/>
                </a:cubicBezTo>
                <a:cubicBezTo>
                  <a:pt x="733004" y="986988"/>
                  <a:pt x="733617" y="984183"/>
                  <a:pt x="733837" y="981641"/>
                </a:cubicBezTo>
                <a:cubicBezTo>
                  <a:pt x="734056" y="979100"/>
                  <a:pt x="734143" y="976295"/>
                  <a:pt x="734099" y="973227"/>
                </a:cubicBezTo>
                <a:cubicBezTo>
                  <a:pt x="736553" y="972877"/>
                  <a:pt x="737956" y="971475"/>
                  <a:pt x="738306" y="969021"/>
                </a:cubicBezTo>
                <a:cubicBezTo>
                  <a:pt x="738394" y="967881"/>
                  <a:pt x="738745" y="966479"/>
                  <a:pt x="739358" y="964814"/>
                </a:cubicBezTo>
                <a:cubicBezTo>
                  <a:pt x="739972" y="963148"/>
                  <a:pt x="740322" y="961746"/>
                  <a:pt x="740410" y="960607"/>
                </a:cubicBezTo>
                <a:lnTo>
                  <a:pt x="742513" y="960607"/>
                </a:lnTo>
                <a:cubicBezTo>
                  <a:pt x="742864" y="958503"/>
                  <a:pt x="744266" y="956400"/>
                  <a:pt x="746720" y="954297"/>
                </a:cubicBezTo>
                <a:lnTo>
                  <a:pt x="753030" y="935366"/>
                </a:lnTo>
                <a:cubicBezTo>
                  <a:pt x="754038" y="930983"/>
                  <a:pt x="754652" y="926601"/>
                  <a:pt x="754871" y="922219"/>
                </a:cubicBezTo>
                <a:cubicBezTo>
                  <a:pt x="755090" y="917837"/>
                  <a:pt x="755178" y="914506"/>
                  <a:pt x="755134" y="912228"/>
                </a:cubicBezTo>
                <a:cubicBezTo>
                  <a:pt x="757413" y="912359"/>
                  <a:pt x="759691" y="912096"/>
                  <a:pt x="761970" y="911439"/>
                </a:cubicBezTo>
                <a:cubicBezTo>
                  <a:pt x="764249" y="910782"/>
                  <a:pt x="765476" y="908941"/>
                  <a:pt x="765651" y="905917"/>
                </a:cubicBezTo>
                <a:cubicBezTo>
                  <a:pt x="765476" y="902806"/>
                  <a:pt x="765826" y="900615"/>
                  <a:pt x="766703" y="899344"/>
                </a:cubicBezTo>
                <a:cubicBezTo>
                  <a:pt x="767579" y="898073"/>
                  <a:pt x="770033" y="897460"/>
                  <a:pt x="774065" y="897504"/>
                </a:cubicBezTo>
                <a:lnTo>
                  <a:pt x="782478" y="880676"/>
                </a:lnTo>
                <a:lnTo>
                  <a:pt x="790892" y="874366"/>
                </a:lnTo>
                <a:lnTo>
                  <a:pt x="805616" y="847021"/>
                </a:lnTo>
                <a:cubicBezTo>
                  <a:pt x="805967" y="842989"/>
                  <a:pt x="807369" y="839484"/>
                  <a:pt x="809823" y="836504"/>
                </a:cubicBezTo>
                <a:cubicBezTo>
                  <a:pt x="812277" y="833524"/>
                  <a:pt x="813679" y="830018"/>
                  <a:pt x="814030" y="825986"/>
                </a:cubicBezTo>
                <a:lnTo>
                  <a:pt x="824547" y="809159"/>
                </a:lnTo>
                <a:lnTo>
                  <a:pt x="830858" y="796538"/>
                </a:lnTo>
                <a:cubicBezTo>
                  <a:pt x="831865" y="789089"/>
                  <a:pt x="833531" y="781902"/>
                  <a:pt x="835853" y="774978"/>
                </a:cubicBezTo>
                <a:cubicBezTo>
                  <a:pt x="838176" y="768054"/>
                  <a:pt x="841419" y="761919"/>
                  <a:pt x="845582" y="756573"/>
                </a:cubicBezTo>
                <a:cubicBezTo>
                  <a:pt x="850840" y="742638"/>
                  <a:pt x="855047" y="729491"/>
                  <a:pt x="858202" y="717134"/>
                </a:cubicBezTo>
                <a:cubicBezTo>
                  <a:pt x="861357" y="704776"/>
                  <a:pt x="863461" y="694785"/>
                  <a:pt x="864513" y="687160"/>
                </a:cubicBezTo>
                <a:cubicBezTo>
                  <a:pt x="866616" y="688912"/>
                  <a:pt x="868719" y="689614"/>
                  <a:pt x="870823" y="689263"/>
                </a:cubicBezTo>
                <a:lnTo>
                  <a:pt x="879237" y="682953"/>
                </a:lnTo>
                <a:cubicBezTo>
                  <a:pt x="880332" y="681813"/>
                  <a:pt x="880770" y="680411"/>
                  <a:pt x="880551" y="678746"/>
                </a:cubicBezTo>
                <a:cubicBezTo>
                  <a:pt x="880332" y="677081"/>
                  <a:pt x="879193" y="675678"/>
                  <a:pt x="877133" y="674539"/>
                </a:cubicBezTo>
                <a:cubicBezTo>
                  <a:pt x="882874" y="667615"/>
                  <a:pt x="888746" y="658325"/>
                  <a:pt x="894749" y="646668"/>
                </a:cubicBezTo>
                <a:cubicBezTo>
                  <a:pt x="900753" y="635012"/>
                  <a:pt x="903996" y="624670"/>
                  <a:pt x="904478" y="615643"/>
                </a:cubicBezTo>
                <a:cubicBezTo>
                  <a:pt x="907765" y="613495"/>
                  <a:pt x="910131" y="610954"/>
                  <a:pt x="911577" y="608018"/>
                </a:cubicBezTo>
                <a:cubicBezTo>
                  <a:pt x="913023" y="605082"/>
                  <a:pt x="912760" y="602014"/>
                  <a:pt x="910788" y="598815"/>
                </a:cubicBezTo>
                <a:cubicBezTo>
                  <a:pt x="912191" y="591760"/>
                  <a:pt x="915170" y="586414"/>
                  <a:pt x="919728" y="582777"/>
                </a:cubicBezTo>
                <a:cubicBezTo>
                  <a:pt x="924285" y="579139"/>
                  <a:pt x="928317" y="575371"/>
                  <a:pt x="931823" y="571471"/>
                </a:cubicBezTo>
                <a:cubicBezTo>
                  <a:pt x="934802" y="569367"/>
                  <a:pt x="936205" y="567264"/>
                  <a:pt x="936029" y="565160"/>
                </a:cubicBezTo>
                <a:cubicBezTo>
                  <a:pt x="935854" y="563057"/>
                  <a:pt x="935153" y="560953"/>
                  <a:pt x="933926" y="558850"/>
                </a:cubicBezTo>
                <a:lnTo>
                  <a:pt x="952857" y="525195"/>
                </a:lnTo>
                <a:cubicBezTo>
                  <a:pt x="954128" y="523092"/>
                  <a:pt x="955793" y="520462"/>
                  <a:pt x="957853" y="517307"/>
                </a:cubicBezTo>
                <a:cubicBezTo>
                  <a:pt x="959912" y="514152"/>
                  <a:pt x="961052" y="510471"/>
                  <a:pt x="961271" y="506264"/>
                </a:cubicBezTo>
                <a:cubicBezTo>
                  <a:pt x="970999" y="494038"/>
                  <a:pt x="978887" y="480102"/>
                  <a:pt x="984934" y="464458"/>
                </a:cubicBezTo>
                <a:cubicBezTo>
                  <a:pt x="990982" y="448814"/>
                  <a:pt x="999921" y="435404"/>
                  <a:pt x="1011753" y="424230"/>
                </a:cubicBezTo>
                <a:lnTo>
                  <a:pt x="1009650" y="409506"/>
                </a:lnTo>
                <a:lnTo>
                  <a:pt x="1032788" y="373747"/>
                </a:lnTo>
                <a:cubicBezTo>
                  <a:pt x="1033182" y="368270"/>
                  <a:pt x="1036074" y="358717"/>
                  <a:pt x="1041464" y="345088"/>
                </a:cubicBezTo>
                <a:cubicBezTo>
                  <a:pt x="1046854" y="331459"/>
                  <a:pt x="1052376" y="321381"/>
                  <a:pt x="1058029" y="314851"/>
                </a:cubicBezTo>
                <a:cubicBezTo>
                  <a:pt x="1058029" y="306788"/>
                  <a:pt x="1062236" y="299777"/>
                  <a:pt x="1070649" y="293817"/>
                </a:cubicBezTo>
                <a:cubicBezTo>
                  <a:pt x="1067845" y="289610"/>
                  <a:pt x="1067670" y="285929"/>
                  <a:pt x="1070124" y="282774"/>
                </a:cubicBezTo>
                <a:cubicBezTo>
                  <a:pt x="1072578" y="279619"/>
                  <a:pt x="1075557" y="276989"/>
                  <a:pt x="1079063" y="274886"/>
                </a:cubicBezTo>
                <a:lnTo>
                  <a:pt x="1156890" y="138163"/>
                </a:lnTo>
                <a:cubicBezTo>
                  <a:pt x="1161667" y="132772"/>
                  <a:pt x="1165260" y="127251"/>
                  <a:pt x="1167671" y="121598"/>
                </a:cubicBezTo>
                <a:cubicBezTo>
                  <a:pt x="1170081" y="115945"/>
                  <a:pt x="1174200" y="110950"/>
                  <a:pt x="1180028" y="106611"/>
                </a:cubicBezTo>
                <a:cubicBezTo>
                  <a:pt x="1180116" y="103325"/>
                  <a:pt x="1180992" y="99907"/>
                  <a:pt x="1182658" y="96357"/>
                </a:cubicBezTo>
                <a:cubicBezTo>
                  <a:pt x="1184323" y="92808"/>
                  <a:pt x="1186251" y="89915"/>
                  <a:pt x="1188442" y="87680"/>
                </a:cubicBezTo>
                <a:lnTo>
                  <a:pt x="1196856" y="72956"/>
                </a:lnTo>
                <a:cubicBezTo>
                  <a:pt x="1199134" y="70809"/>
                  <a:pt x="1201939" y="69319"/>
                  <a:pt x="1205269" y="68486"/>
                </a:cubicBezTo>
                <a:cubicBezTo>
                  <a:pt x="1208600" y="67654"/>
                  <a:pt x="1211404" y="67741"/>
                  <a:pt x="1213683" y="68749"/>
                </a:cubicBezTo>
                <a:cubicBezTo>
                  <a:pt x="1214735" y="73877"/>
                  <a:pt x="1211054" y="85182"/>
                  <a:pt x="1202640" y="102667"/>
                </a:cubicBezTo>
                <a:cubicBezTo>
                  <a:pt x="1194226" y="120152"/>
                  <a:pt x="1187390" y="131984"/>
                  <a:pt x="1182132" y="138163"/>
                </a:cubicBezTo>
                <a:lnTo>
                  <a:pt x="1184235" y="138163"/>
                </a:lnTo>
                <a:cubicBezTo>
                  <a:pt x="1187346" y="141230"/>
                  <a:pt x="1189012" y="144035"/>
                  <a:pt x="1189231" y="146576"/>
                </a:cubicBezTo>
                <a:cubicBezTo>
                  <a:pt x="1189450" y="149118"/>
                  <a:pt x="1188486" y="151923"/>
                  <a:pt x="1186338" y="154990"/>
                </a:cubicBezTo>
                <a:cubicBezTo>
                  <a:pt x="1183709" y="170941"/>
                  <a:pt x="1178977" y="187418"/>
                  <a:pt x="1172140" y="204421"/>
                </a:cubicBezTo>
                <a:cubicBezTo>
                  <a:pt x="1165304" y="221423"/>
                  <a:pt x="1159520" y="237901"/>
                  <a:pt x="1154787" y="253851"/>
                </a:cubicBezTo>
                <a:cubicBezTo>
                  <a:pt x="1156759" y="256787"/>
                  <a:pt x="1157022" y="258803"/>
                  <a:pt x="1155576" y="259899"/>
                </a:cubicBezTo>
                <a:cubicBezTo>
                  <a:pt x="1154130" y="260994"/>
                  <a:pt x="1151763" y="262484"/>
                  <a:pt x="1148477" y="264369"/>
                </a:cubicBezTo>
                <a:cubicBezTo>
                  <a:pt x="1148301" y="266560"/>
                  <a:pt x="1148126" y="268488"/>
                  <a:pt x="1147951" y="270153"/>
                </a:cubicBezTo>
                <a:cubicBezTo>
                  <a:pt x="1147775" y="271818"/>
                  <a:pt x="1148652" y="272695"/>
                  <a:pt x="1150580" y="272782"/>
                </a:cubicBezTo>
                <a:cubicBezTo>
                  <a:pt x="1149046" y="276244"/>
                  <a:pt x="1146855" y="280364"/>
                  <a:pt x="1144007" y="285140"/>
                </a:cubicBezTo>
                <a:cubicBezTo>
                  <a:pt x="1141158" y="289917"/>
                  <a:pt x="1140545" y="293510"/>
                  <a:pt x="1142166" y="295920"/>
                </a:cubicBezTo>
                <a:lnTo>
                  <a:pt x="1154787" y="283300"/>
                </a:lnTo>
                <a:cubicBezTo>
                  <a:pt x="1156978" y="281196"/>
                  <a:pt x="1158380" y="279093"/>
                  <a:pt x="1158994" y="276989"/>
                </a:cubicBezTo>
                <a:cubicBezTo>
                  <a:pt x="1159607" y="274886"/>
                  <a:pt x="1158906" y="272782"/>
                  <a:pt x="1156890" y="270679"/>
                </a:cubicBezTo>
                <a:cubicBezTo>
                  <a:pt x="1159125" y="268444"/>
                  <a:pt x="1161492" y="265552"/>
                  <a:pt x="1163990" y="262002"/>
                </a:cubicBezTo>
                <a:cubicBezTo>
                  <a:pt x="1166487" y="258453"/>
                  <a:pt x="1168328" y="255035"/>
                  <a:pt x="1169511" y="251748"/>
                </a:cubicBezTo>
                <a:lnTo>
                  <a:pt x="1186338" y="213886"/>
                </a:lnTo>
                <a:lnTo>
                  <a:pt x="1198959" y="203369"/>
                </a:lnTo>
                <a:cubicBezTo>
                  <a:pt x="1201238" y="201178"/>
                  <a:pt x="1202991" y="198724"/>
                  <a:pt x="1204218" y="196007"/>
                </a:cubicBezTo>
                <a:cubicBezTo>
                  <a:pt x="1205445" y="193290"/>
                  <a:pt x="1205094" y="190836"/>
                  <a:pt x="1203166" y="188645"/>
                </a:cubicBezTo>
                <a:lnTo>
                  <a:pt x="1211580" y="171817"/>
                </a:lnTo>
                <a:cubicBezTo>
                  <a:pt x="1210528" y="164806"/>
                  <a:pt x="1212632" y="158847"/>
                  <a:pt x="1217890" y="153938"/>
                </a:cubicBezTo>
                <a:cubicBezTo>
                  <a:pt x="1223149" y="149030"/>
                  <a:pt x="1225252" y="143071"/>
                  <a:pt x="1224200" y="136059"/>
                </a:cubicBezTo>
                <a:lnTo>
                  <a:pt x="1251545" y="112921"/>
                </a:lnTo>
                <a:cubicBezTo>
                  <a:pt x="1256804" y="118793"/>
                  <a:pt x="1259433" y="122825"/>
                  <a:pt x="1259433" y="125017"/>
                </a:cubicBezTo>
                <a:cubicBezTo>
                  <a:pt x="1259433" y="127207"/>
                  <a:pt x="1256804" y="130187"/>
                  <a:pt x="1251545" y="133956"/>
                </a:cubicBezTo>
                <a:cubicBezTo>
                  <a:pt x="1255533" y="139872"/>
                  <a:pt x="1255445" y="144341"/>
                  <a:pt x="1251282" y="147365"/>
                </a:cubicBezTo>
                <a:cubicBezTo>
                  <a:pt x="1247119" y="150389"/>
                  <a:pt x="1246506" y="154333"/>
                  <a:pt x="1249442" y="159197"/>
                </a:cubicBezTo>
                <a:cubicBezTo>
                  <a:pt x="1245717" y="164675"/>
                  <a:pt x="1241598" y="173702"/>
                  <a:pt x="1237084" y="186279"/>
                </a:cubicBezTo>
                <a:cubicBezTo>
                  <a:pt x="1232570" y="198855"/>
                  <a:pt x="1231080" y="207357"/>
                  <a:pt x="1232614" y="211783"/>
                </a:cubicBezTo>
                <a:lnTo>
                  <a:pt x="1215787" y="251748"/>
                </a:lnTo>
                <a:cubicBezTo>
                  <a:pt x="1220169" y="257094"/>
                  <a:pt x="1222447" y="262703"/>
                  <a:pt x="1222623" y="268576"/>
                </a:cubicBezTo>
                <a:cubicBezTo>
                  <a:pt x="1222798" y="274448"/>
                  <a:pt x="1219818" y="280057"/>
                  <a:pt x="1213683" y="285403"/>
                </a:cubicBezTo>
                <a:cubicBezTo>
                  <a:pt x="1211580" y="294080"/>
                  <a:pt x="1208425" y="303019"/>
                  <a:pt x="1204218" y="312222"/>
                </a:cubicBezTo>
                <a:cubicBezTo>
                  <a:pt x="1200011" y="321424"/>
                  <a:pt x="1194752" y="329312"/>
                  <a:pt x="1188442" y="335886"/>
                </a:cubicBezTo>
                <a:lnTo>
                  <a:pt x="1194752" y="352713"/>
                </a:lnTo>
                <a:lnTo>
                  <a:pt x="1180028" y="363230"/>
                </a:lnTo>
                <a:lnTo>
                  <a:pt x="1180028" y="386368"/>
                </a:lnTo>
                <a:cubicBezTo>
                  <a:pt x="1177267" y="390663"/>
                  <a:pt x="1175427" y="394694"/>
                  <a:pt x="1174507" y="398463"/>
                </a:cubicBezTo>
                <a:cubicBezTo>
                  <a:pt x="1173586" y="402231"/>
                  <a:pt x="1171220" y="405211"/>
                  <a:pt x="1167408" y="407402"/>
                </a:cubicBezTo>
                <a:cubicBezTo>
                  <a:pt x="1166443" y="409813"/>
                  <a:pt x="1166268" y="412880"/>
                  <a:pt x="1166882" y="416605"/>
                </a:cubicBezTo>
                <a:cubicBezTo>
                  <a:pt x="1167495" y="420330"/>
                  <a:pt x="1168372" y="422871"/>
                  <a:pt x="1169511" y="424230"/>
                </a:cubicBezTo>
                <a:cubicBezTo>
                  <a:pt x="1170694" y="426202"/>
                  <a:pt x="1172009" y="426991"/>
                  <a:pt x="1173455" y="426596"/>
                </a:cubicBezTo>
                <a:cubicBezTo>
                  <a:pt x="1174901" y="426202"/>
                  <a:pt x="1175690" y="425413"/>
                  <a:pt x="1175821" y="424230"/>
                </a:cubicBezTo>
                <a:cubicBezTo>
                  <a:pt x="1171527" y="417920"/>
                  <a:pt x="1172228" y="412661"/>
                  <a:pt x="1177925" y="408454"/>
                </a:cubicBezTo>
                <a:cubicBezTo>
                  <a:pt x="1183622" y="404247"/>
                  <a:pt x="1188530" y="401092"/>
                  <a:pt x="1192649" y="398989"/>
                </a:cubicBezTo>
                <a:lnTo>
                  <a:pt x="1192649" y="367437"/>
                </a:lnTo>
                <a:lnTo>
                  <a:pt x="1194752" y="367437"/>
                </a:lnTo>
                <a:cubicBezTo>
                  <a:pt x="1195935" y="365246"/>
                  <a:pt x="1196724" y="362792"/>
                  <a:pt x="1197119" y="360075"/>
                </a:cubicBezTo>
                <a:cubicBezTo>
                  <a:pt x="1197513" y="357358"/>
                  <a:pt x="1196724" y="354904"/>
                  <a:pt x="1194752" y="352713"/>
                </a:cubicBezTo>
                <a:cubicBezTo>
                  <a:pt x="1200624" y="347235"/>
                  <a:pt x="1205182" y="341363"/>
                  <a:pt x="1208425" y="335097"/>
                </a:cubicBezTo>
                <a:cubicBezTo>
                  <a:pt x="1211667" y="328830"/>
                  <a:pt x="1216225" y="323484"/>
                  <a:pt x="1222097" y="319058"/>
                </a:cubicBezTo>
                <a:cubicBezTo>
                  <a:pt x="1215173" y="312266"/>
                  <a:pt x="1213245" y="307445"/>
                  <a:pt x="1216313" y="304597"/>
                </a:cubicBezTo>
                <a:cubicBezTo>
                  <a:pt x="1219380" y="301749"/>
                  <a:pt x="1224814" y="297454"/>
                  <a:pt x="1232614" y="291713"/>
                </a:cubicBezTo>
                <a:cubicBezTo>
                  <a:pt x="1237391" y="286060"/>
                  <a:pt x="1240984" y="275806"/>
                  <a:pt x="1243394" y="260951"/>
                </a:cubicBezTo>
                <a:cubicBezTo>
                  <a:pt x="1245805" y="246095"/>
                  <a:pt x="1249924" y="235315"/>
                  <a:pt x="1255752" y="228610"/>
                </a:cubicBezTo>
                <a:cubicBezTo>
                  <a:pt x="1257899" y="227646"/>
                  <a:pt x="1259915" y="227471"/>
                  <a:pt x="1261799" y="228084"/>
                </a:cubicBezTo>
                <a:cubicBezTo>
                  <a:pt x="1263684" y="228698"/>
                  <a:pt x="1265174" y="229574"/>
                  <a:pt x="1266269" y="230714"/>
                </a:cubicBezTo>
                <a:cubicBezTo>
                  <a:pt x="1271046" y="236498"/>
                  <a:pt x="1272010" y="243334"/>
                  <a:pt x="1269161" y="251222"/>
                </a:cubicBezTo>
                <a:cubicBezTo>
                  <a:pt x="1266313" y="259110"/>
                  <a:pt x="1262544" y="264895"/>
                  <a:pt x="1257855" y="268576"/>
                </a:cubicBezTo>
                <a:cubicBezTo>
                  <a:pt x="1252860" y="282116"/>
                  <a:pt x="1248653" y="295000"/>
                  <a:pt x="1245235" y="307226"/>
                </a:cubicBezTo>
                <a:cubicBezTo>
                  <a:pt x="1241817" y="319452"/>
                  <a:pt x="1237610" y="331810"/>
                  <a:pt x="1232614" y="344299"/>
                </a:cubicBezTo>
                <a:cubicBezTo>
                  <a:pt x="1234542" y="346315"/>
                  <a:pt x="1234893" y="348068"/>
                  <a:pt x="1233666" y="349558"/>
                </a:cubicBezTo>
                <a:cubicBezTo>
                  <a:pt x="1232439" y="351048"/>
                  <a:pt x="1230686" y="352801"/>
                  <a:pt x="1228407" y="354816"/>
                </a:cubicBezTo>
                <a:cubicBezTo>
                  <a:pt x="1226391" y="356964"/>
                  <a:pt x="1225690" y="358980"/>
                  <a:pt x="1226304" y="360864"/>
                </a:cubicBezTo>
                <a:cubicBezTo>
                  <a:pt x="1226917" y="362748"/>
                  <a:pt x="1228320" y="364238"/>
                  <a:pt x="1230511" y="365334"/>
                </a:cubicBezTo>
                <a:cubicBezTo>
                  <a:pt x="1227224" y="368577"/>
                  <a:pt x="1224332" y="372082"/>
                  <a:pt x="1221834" y="375851"/>
                </a:cubicBezTo>
                <a:cubicBezTo>
                  <a:pt x="1219336" y="379619"/>
                  <a:pt x="1218021" y="383125"/>
                  <a:pt x="1217890" y="386368"/>
                </a:cubicBezTo>
                <a:lnTo>
                  <a:pt x="1209476" y="401092"/>
                </a:lnTo>
                <a:cubicBezTo>
                  <a:pt x="1212544" y="405387"/>
                  <a:pt x="1213771" y="409418"/>
                  <a:pt x="1213157" y="413187"/>
                </a:cubicBezTo>
                <a:cubicBezTo>
                  <a:pt x="1212544" y="416956"/>
                  <a:pt x="1210616" y="419935"/>
                  <a:pt x="1207373" y="422126"/>
                </a:cubicBezTo>
                <a:cubicBezTo>
                  <a:pt x="1214516" y="421601"/>
                  <a:pt x="1223894" y="421075"/>
                  <a:pt x="1235506" y="420549"/>
                </a:cubicBezTo>
                <a:cubicBezTo>
                  <a:pt x="1247119" y="420023"/>
                  <a:pt x="1255971" y="422652"/>
                  <a:pt x="1262062" y="428437"/>
                </a:cubicBezTo>
                <a:cubicBezTo>
                  <a:pt x="1265217" y="432863"/>
                  <a:pt x="1266795" y="437157"/>
                  <a:pt x="1266795" y="441320"/>
                </a:cubicBezTo>
                <a:cubicBezTo>
                  <a:pt x="1266795" y="445483"/>
                  <a:pt x="1265217" y="448200"/>
                  <a:pt x="1262062" y="449471"/>
                </a:cubicBezTo>
                <a:cubicBezTo>
                  <a:pt x="1261843" y="450698"/>
                  <a:pt x="1261230" y="452451"/>
                  <a:pt x="1260222" y="454730"/>
                </a:cubicBezTo>
                <a:cubicBezTo>
                  <a:pt x="1259214" y="457008"/>
                  <a:pt x="1259126" y="458761"/>
                  <a:pt x="1259959" y="459988"/>
                </a:cubicBezTo>
                <a:lnTo>
                  <a:pt x="1266269" y="455781"/>
                </a:lnTo>
                <a:lnTo>
                  <a:pt x="1293614" y="434747"/>
                </a:lnTo>
                <a:lnTo>
                  <a:pt x="1297821" y="420023"/>
                </a:lnTo>
                <a:cubicBezTo>
                  <a:pt x="1295893" y="417087"/>
                  <a:pt x="1295542" y="415071"/>
                  <a:pt x="1296769" y="413976"/>
                </a:cubicBezTo>
                <a:cubicBezTo>
                  <a:pt x="1297996" y="412880"/>
                  <a:pt x="1299749" y="411390"/>
                  <a:pt x="1302028" y="409506"/>
                </a:cubicBezTo>
                <a:cubicBezTo>
                  <a:pt x="1302992" y="407446"/>
                  <a:pt x="1303167" y="405781"/>
                  <a:pt x="1302553" y="404510"/>
                </a:cubicBezTo>
                <a:cubicBezTo>
                  <a:pt x="1301940" y="403239"/>
                  <a:pt x="1301064" y="402100"/>
                  <a:pt x="1299924" y="401092"/>
                </a:cubicBezTo>
                <a:cubicBezTo>
                  <a:pt x="1306059" y="394607"/>
                  <a:pt x="1311668" y="387595"/>
                  <a:pt x="1316752" y="380058"/>
                </a:cubicBezTo>
                <a:cubicBezTo>
                  <a:pt x="1321835" y="372521"/>
                  <a:pt x="1327444" y="365509"/>
                  <a:pt x="1333579" y="359023"/>
                </a:cubicBezTo>
                <a:cubicBezTo>
                  <a:pt x="1335770" y="349339"/>
                  <a:pt x="1339802" y="340312"/>
                  <a:pt x="1345674" y="331942"/>
                </a:cubicBezTo>
                <a:cubicBezTo>
                  <a:pt x="1351546" y="323572"/>
                  <a:pt x="1358733" y="317174"/>
                  <a:pt x="1367234" y="312748"/>
                </a:cubicBezTo>
                <a:lnTo>
                  <a:pt x="1365131" y="302231"/>
                </a:lnTo>
                <a:cubicBezTo>
                  <a:pt x="1364167" y="299032"/>
                  <a:pt x="1364517" y="295964"/>
                  <a:pt x="1366182" y="293028"/>
                </a:cubicBezTo>
                <a:cubicBezTo>
                  <a:pt x="1367848" y="290092"/>
                  <a:pt x="1370302" y="287550"/>
                  <a:pt x="1373544" y="285403"/>
                </a:cubicBezTo>
                <a:cubicBezTo>
                  <a:pt x="1377751" y="276639"/>
                  <a:pt x="1381958" y="275236"/>
                  <a:pt x="1386165" y="281196"/>
                </a:cubicBezTo>
                <a:cubicBezTo>
                  <a:pt x="1390591" y="285272"/>
                  <a:pt x="1393308" y="289216"/>
                  <a:pt x="1394316" y="293028"/>
                </a:cubicBezTo>
                <a:cubicBezTo>
                  <a:pt x="1395324" y="296841"/>
                  <a:pt x="1393308" y="301310"/>
                  <a:pt x="1388269" y="306437"/>
                </a:cubicBezTo>
                <a:cubicBezTo>
                  <a:pt x="1384193" y="310250"/>
                  <a:pt x="1379198" y="316823"/>
                  <a:pt x="1373282" y="326157"/>
                </a:cubicBezTo>
                <a:cubicBezTo>
                  <a:pt x="1367366" y="335491"/>
                  <a:pt x="1366051" y="343642"/>
                  <a:pt x="1369338" y="350610"/>
                </a:cubicBezTo>
                <a:cubicBezTo>
                  <a:pt x="1368154" y="356964"/>
                  <a:pt x="1365262" y="366868"/>
                  <a:pt x="1360661" y="380321"/>
                </a:cubicBezTo>
                <a:cubicBezTo>
                  <a:pt x="1356060" y="393774"/>
                  <a:pt x="1350538" y="404203"/>
                  <a:pt x="1344096" y="411609"/>
                </a:cubicBezTo>
                <a:cubicBezTo>
                  <a:pt x="1347032" y="414764"/>
                  <a:pt x="1347996" y="417394"/>
                  <a:pt x="1346989" y="419497"/>
                </a:cubicBezTo>
                <a:cubicBezTo>
                  <a:pt x="1345981" y="421601"/>
                  <a:pt x="1344316" y="423178"/>
                  <a:pt x="1341993" y="424230"/>
                </a:cubicBezTo>
                <a:cubicBezTo>
                  <a:pt x="1338619" y="428042"/>
                  <a:pt x="1339057" y="433564"/>
                  <a:pt x="1343308" y="440795"/>
                </a:cubicBezTo>
                <a:cubicBezTo>
                  <a:pt x="1347558" y="448025"/>
                  <a:pt x="1350626" y="453021"/>
                  <a:pt x="1352510" y="455781"/>
                </a:cubicBezTo>
                <a:cubicBezTo>
                  <a:pt x="1347821" y="462530"/>
                  <a:pt x="1340371" y="476904"/>
                  <a:pt x="1330161" y="498902"/>
                </a:cubicBezTo>
                <a:cubicBezTo>
                  <a:pt x="1319951" y="520900"/>
                  <a:pt x="1316182" y="535274"/>
                  <a:pt x="1318855" y="542022"/>
                </a:cubicBezTo>
                <a:lnTo>
                  <a:pt x="1302028" y="556746"/>
                </a:lnTo>
                <a:cubicBezTo>
                  <a:pt x="1298829" y="562969"/>
                  <a:pt x="1295761" y="568929"/>
                  <a:pt x="1292825" y="574626"/>
                </a:cubicBezTo>
                <a:cubicBezTo>
                  <a:pt x="1289889" y="580322"/>
                  <a:pt x="1287347" y="586282"/>
                  <a:pt x="1285200" y="592505"/>
                </a:cubicBezTo>
                <a:lnTo>
                  <a:pt x="1287304" y="598815"/>
                </a:lnTo>
                <a:cubicBezTo>
                  <a:pt x="1294008" y="597325"/>
                  <a:pt x="1299004" y="591366"/>
                  <a:pt x="1302291" y="580936"/>
                </a:cubicBezTo>
                <a:cubicBezTo>
                  <a:pt x="1305577" y="570507"/>
                  <a:pt x="1311099" y="564547"/>
                  <a:pt x="1318855" y="563057"/>
                </a:cubicBezTo>
                <a:cubicBezTo>
                  <a:pt x="1322711" y="562706"/>
                  <a:pt x="1327619" y="561304"/>
                  <a:pt x="1333579" y="558850"/>
                </a:cubicBezTo>
                <a:lnTo>
                  <a:pt x="1318855" y="552540"/>
                </a:lnTo>
                <a:lnTo>
                  <a:pt x="1325165" y="548333"/>
                </a:lnTo>
                <a:cubicBezTo>
                  <a:pt x="1328277" y="546404"/>
                  <a:pt x="1330994" y="546054"/>
                  <a:pt x="1333316" y="547281"/>
                </a:cubicBezTo>
                <a:cubicBezTo>
                  <a:pt x="1335639" y="548508"/>
                  <a:pt x="1337830" y="550261"/>
                  <a:pt x="1339889" y="552540"/>
                </a:cubicBezTo>
                <a:cubicBezTo>
                  <a:pt x="1342081" y="549472"/>
                  <a:pt x="1344009" y="546667"/>
                  <a:pt x="1345674" y="544126"/>
                </a:cubicBezTo>
                <a:cubicBezTo>
                  <a:pt x="1347339" y="541584"/>
                  <a:pt x="1348216" y="538780"/>
                  <a:pt x="1348303" y="535712"/>
                </a:cubicBezTo>
                <a:cubicBezTo>
                  <a:pt x="1350275" y="533433"/>
                  <a:pt x="1351590" y="530103"/>
                  <a:pt x="1352247" y="525721"/>
                </a:cubicBezTo>
                <a:cubicBezTo>
                  <a:pt x="1352905" y="521339"/>
                  <a:pt x="1353693" y="516956"/>
                  <a:pt x="1354614" y="512574"/>
                </a:cubicBezTo>
                <a:cubicBezTo>
                  <a:pt x="1347953" y="512224"/>
                  <a:pt x="1342343" y="508718"/>
                  <a:pt x="1337786" y="502057"/>
                </a:cubicBezTo>
                <a:cubicBezTo>
                  <a:pt x="1344447" y="497850"/>
                  <a:pt x="1347953" y="491540"/>
                  <a:pt x="1348303" y="483126"/>
                </a:cubicBezTo>
                <a:lnTo>
                  <a:pt x="1369338" y="487333"/>
                </a:lnTo>
                <a:cubicBezTo>
                  <a:pt x="1366402" y="490488"/>
                  <a:pt x="1364386" y="493643"/>
                  <a:pt x="1363290" y="496799"/>
                </a:cubicBezTo>
                <a:cubicBezTo>
                  <a:pt x="1362195" y="499954"/>
                  <a:pt x="1360705" y="503109"/>
                  <a:pt x="1358820" y="506264"/>
                </a:cubicBezTo>
                <a:lnTo>
                  <a:pt x="1367234" y="512574"/>
                </a:lnTo>
                <a:cubicBezTo>
                  <a:pt x="1371441" y="512574"/>
                  <a:pt x="1373544" y="514678"/>
                  <a:pt x="1373544" y="518885"/>
                </a:cubicBezTo>
                <a:cubicBezTo>
                  <a:pt x="1373369" y="523135"/>
                  <a:pt x="1372142" y="527255"/>
                  <a:pt x="1369864" y="531242"/>
                </a:cubicBezTo>
                <a:cubicBezTo>
                  <a:pt x="1367585" y="535230"/>
                  <a:pt x="1365306" y="538823"/>
                  <a:pt x="1363027" y="542022"/>
                </a:cubicBezTo>
                <a:cubicBezTo>
                  <a:pt x="1366314" y="542899"/>
                  <a:pt x="1369732" y="543249"/>
                  <a:pt x="1373282" y="543074"/>
                </a:cubicBezTo>
                <a:cubicBezTo>
                  <a:pt x="1376831" y="542899"/>
                  <a:pt x="1379723" y="543249"/>
                  <a:pt x="1381958" y="544126"/>
                </a:cubicBezTo>
                <a:cubicBezTo>
                  <a:pt x="1383492" y="547632"/>
                  <a:pt x="1382002" y="552189"/>
                  <a:pt x="1377488" y="557798"/>
                </a:cubicBezTo>
                <a:cubicBezTo>
                  <a:pt x="1372975" y="563407"/>
                  <a:pt x="1368856" y="567965"/>
                  <a:pt x="1365131" y="571471"/>
                </a:cubicBezTo>
                <a:cubicBezTo>
                  <a:pt x="1365043" y="575853"/>
                  <a:pt x="1364167" y="579709"/>
                  <a:pt x="1362501" y="583039"/>
                </a:cubicBezTo>
                <a:cubicBezTo>
                  <a:pt x="1360836" y="586370"/>
                  <a:pt x="1358908" y="588123"/>
                  <a:pt x="1356717" y="588298"/>
                </a:cubicBezTo>
                <a:lnTo>
                  <a:pt x="1346200" y="603022"/>
                </a:lnTo>
                <a:lnTo>
                  <a:pt x="1346200" y="621953"/>
                </a:lnTo>
                <a:lnTo>
                  <a:pt x="1352510" y="615643"/>
                </a:lnTo>
                <a:lnTo>
                  <a:pt x="1360924" y="598815"/>
                </a:lnTo>
                <a:cubicBezTo>
                  <a:pt x="1362063" y="596712"/>
                  <a:pt x="1363466" y="595134"/>
                  <a:pt x="1365131" y="594083"/>
                </a:cubicBezTo>
                <a:cubicBezTo>
                  <a:pt x="1366796" y="593031"/>
                  <a:pt x="1368198" y="592505"/>
                  <a:pt x="1369338" y="592505"/>
                </a:cubicBezTo>
                <a:cubicBezTo>
                  <a:pt x="1369162" y="593688"/>
                  <a:pt x="1368461" y="595529"/>
                  <a:pt x="1367234" y="598027"/>
                </a:cubicBezTo>
                <a:cubicBezTo>
                  <a:pt x="1366007" y="600524"/>
                  <a:pt x="1365306" y="602891"/>
                  <a:pt x="1365131" y="605126"/>
                </a:cubicBezTo>
                <a:cubicBezTo>
                  <a:pt x="1367585" y="610822"/>
                  <a:pt x="1364780" y="617834"/>
                  <a:pt x="1356717" y="626160"/>
                </a:cubicBezTo>
                <a:cubicBezTo>
                  <a:pt x="1348654" y="634486"/>
                  <a:pt x="1345849" y="641498"/>
                  <a:pt x="1348303" y="647194"/>
                </a:cubicBezTo>
                <a:lnTo>
                  <a:pt x="1339889" y="661918"/>
                </a:lnTo>
                <a:cubicBezTo>
                  <a:pt x="1339539" y="666476"/>
                  <a:pt x="1338137" y="672085"/>
                  <a:pt x="1335683" y="678746"/>
                </a:cubicBezTo>
                <a:cubicBezTo>
                  <a:pt x="1340152" y="673487"/>
                  <a:pt x="1344359" y="667703"/>
                  <a:pt x="1348303" y="661393"/>
                </a:cubicBezTo>
                <a:cubicBezTo>
                  <a:pt x="1352247" y="655082"/>
                  <a:pt x="1354351" y="648246"/>
                  <a:pt x="1354614" y="640884"/>
                </a:cubicBezTo>
                <a:lnTo>
                  <a:pt x="1359705" y="642793"/>
                </a:lnTo>
                <a:lnTo>
                  <a:pt x="1359540" y="639318"/>
                </a:lnTo>
                <a:cubicBezTo>
                  <a:pt x="1361994" y="636163"/>
                  <a:pt x="1364974" y="633533"/>
                  <a:pt x="1368479" y="631430"/>
                </a:cubicBezTo>
                <a:lnTo>
                  <a:pt x="1446307" y="494706"/>
                </a:lnTo>
                <a:cubicBezTo>
                  <a:pt x="1451083" y="489316"/>
                  <a:pt x="1454676" y="483795"/>
                  <a:pt x="1457087" y="478142"/>
                </a:cubicBezTo>
                <a:cubicBezTo>
                  <a:pt x="1459497" y="472489"/>
                  <a:pt x="1463616" y="467493"/>
                  <a:pt x="1469444" y="463155"/>
                </a:cubicBezTo>
                <a:cubicBezTo>
                  <a:pt x="1469532" y="459868"/>
                  <a:pt x="1470408" y="456450"/>
                  <a:pt x="1472074" y="452901"/>
                </a:cubicBezTo>
                <a:cubicBezTo>
                  <a:pt x="1473739" y="449351"/>
                  <a:pt x="1475667" y="446459"/>
                  <a:pt x="1477858" y="444224"/>
                </a:cubicBezTo>
                <a:lnTo>
                  <a:pt x="1486272" y="429500"/>
                </a:lnTo>
                <a:cubicBezTo>
                  <a:pt x="1488551" y="427353"/>
                  <a:pt x="1491355" y="425863"/>
                  <a:pt x="1494686" y="425030"/>
                </a:cubicBezTo>
                <a:cubicBezTo>
                  <a:pt x="1498016" y="424198"/>
                  <a:pt x="1500821" y="424285"/>
                  <a:pt x="1503099" y="425293"/>
                </a:cubicBezTo>
                <a:cubicBezTo>
                  <a:pt x="1504151" y="430420"/>
                  <a:pt x="1500470" y="441726"/>
                  <a:pt x="1492056" y="459211"/>
                </a:cubicBezTo>
                <a:cubicBezTo>
                  <a:pt x="1483643" y="476696"/>
                  <a:pt x="1476806" y="488528"/>
                  <a:pt x="1471548" y="494706"/>
                </a:cubicBezTo>
                <a:lnTo>
                  <a:pt x="1473651" y="494706"/>
                </a:lnTo>
                <a:cubicBezTo>
                  <a:pt x="1476763" y="497774"/>
                  <a:pt x="1478428" y="500579"/>
                  <a:pt x="1478647" y="503120"/>
                </a:cubicBezTo>
                <a:cubicBezTo>
                  <a:pt x="1478866" y="505662"/>
                  <a:pt x="1477902" y="508466"/>
                  <a:pt x="1475755" y="511534"/>
                </a:cubicBezTo>
                <a:cubicBezTo>
                  <a:pt x="1473125" y="527485"/>
                  <a:pt x="1468393" y="543962"/>
                  <a:pt x="1461556" y="560965"/>
                </a:cubicBezTo>
                <a:cubicBezTo>
                  <a:pt x="1454720" y="577967"/>
                  <a:pt x="1448936" y="594445"/>
                  <a:pt x="1444203" y="610395"/>
                </a:cubicBezTo>
                <a:cubicBezTo>
                  <a:pt x="1446175" y="613331"/>
                  <a:pt x="1446438" y="615347"/>
                  <a:pt x="1444992" y="616443"/>
                </a:cubicBezTo>
                <a:cubicBezTo>
                  <a:pt x="1443546" y="617538"/>
                  <a:pt x="1441180" y="619028"/>
                  <a:pt x="1437893" y="620913"/>
                </a:cubicBezTo>
                <a:cubicBezTo>
                  <a:pt x="1437717" y="623104"/>
                  <a:pt x="1437542" y="625032"/>
                  <a:pt x="1437367" y="626697"/>
                </a:cubicBezTo>
                <a:cubicBezTo>
                  <a:pt x="1437192" y="628362"/>
                  <a:pt x="1438068" y="629239"/>
                  <a:pt x="1439996" y="629326"/>
                </a:cubicBezTo>
                <a:cubicBezTo>
                  <a:pt x="1438462" y="632788"/>
                  <a:pt x="1436271" y="636908"/>
                  <a:pt x="1433423" y="641684"/>
                </a:cubicBezTo>
                <a:cubicBezTo>
                  <a:pt x="1430575" y="646461"/>
                  <a:pt x="1429961" y="650054"/>
                  <a:pt x="1431583" y="652464"/>
                </a:cubicBezTo>
                <a:lnTo>
                  <a:pt x="1444203" y="639844"/>
                </a:lnTo>
                <a:cubicBezTo>
                  <a:pt x="1446394" y="637740"/>
                  <a:pt x="1447797" y="635637"/>
                  <a:pt x="1448410" y="633533"/>
                </a:cubicBezTo>
                <a:cubicBezTo>
                  <a:pt x="1449024" y="631430"/>
                  <a:pt x="1448322" y="629326"/>
                  <a:pt x="1446307" y="627223"/>
                </a:cubicBezTo>
                <a:cubicBezTo>
                  <a:pt x="1448541" y="624988"/>
                  <a:pt x="1450908" y="622096"/>
                  <a:pt x="1453406" y="618546"/>
                </a:cubicBezTo>
                <a:cubicBezTo>
                  <a:pt x="1455903" y="614997"/>
                  <a:pt x="1457744" y="611579"/>
                  <a:pt x="1458927" y="608292"/>
                </a:cubicBezTo>
                <a:lnTo>
                  <a:pt x="1475755" y="570430"/>
                </a:lnTo>
                <a:lnTo>
                  <a:pt x="1488375" y="559913"/>
                </a:lnTo>
                <a:cubicBezTo>
                  <a:pt x="1490654" y="557722"/>
                  <a:pt x="1492407" y="555268"/>
                  <a:pt x="1493634" y="552551"/>
                </a:cubicBezTo>
                <a:cubicBezTo>
                  <a:pt x="1494861" y="549834"/>
                  <a:pt x="1494510" y="547380"/>
                  <a:pt x="1492582" y="545189"/>
                </a:cubicBezTo>
                <a:lnTo>
                  <a:pt x="1500996" y="528361"/>
                </a:lnTo>
                <a:cubicBezTo>
                  <a:pt x="1499944" y="521350"/>
                  <a:pt x="1502048" y="515390"/>
                  <a:pt x="1507306" y="510482"/>
                </a:cubicBezTo>
                <a:cubicBezTo>
                  <a:pt x="1512565" y="505574"/>
                  <a:pt x="1514668" y="499614"/>
                  <a:pt x="1513617" y="492603"/>
                </a:cubicBezTo>
                <a:lnTo>
                  <a:pt x="1540961" y="469465"/>
                </a:lnTo>
                <a:cubicBezTo>
                  <a:pt x="1546220" y="475337"/>
                  <a:pt x="1548849" y="479369"/>
                  <a:pt x="1548849" y="481560"/>
                </a:cubicBezTo>
                <a:cubicBezTo>
                  <a:pt x="1548849" y="483751"/>
                  <a:pt x="1546220" y="486731"/>
                  <a:pt x="1540961" y="490500"/>
                </a:cubicBezTo>
                <a:cubicBezTo>
                  <a:pt x="1544949" y="496415"/>
                  <a:pt x="1544861" y="500885"/>
                  <a:pt x="1540698" y="503909"/>
                </a:cubicBezTo>
                <a:cubicBezTo>
                  <a:pt x="1536535" y="506933"/>
                  <a:pt x="1535922" y="510877"/>
                  <a:pt x="1538858" y="515741"/>
                </a:cubicBezTo>
                <a:cubicBezTo>
                  <a:pt x="1535133" y="521218"/>
                  <a:pt x="1531014" y="530246"/>
                  <a:pt x="1526500" y="542823"/>
                </a:cubicBezTo>
                <a:cubicBezTo>
                  <a:pt x="1521986" y="555399"/>
                  <a:pt x="1520497" y="563901"/>
                  <a:pt x="1522030" y="568327"/>
                </a:cubicBezTo>
                <a:lnTo>
                  <a:pt x="1505203" y="608292"/>
                </a:lnTo>
                <a:cubicBezTo>
                  <a:pt x="1509585" y="613638"/>
                  <a:pt x="1511864" y="619247"/>
                  <a:pt x="1512039" y="625120"/>
                </a:cubicBezTo>
                <a:cubicBezTo>
                  <a:pt x="1512214" y="630992"/>
                  <a:pt x="1509234" y="636601"/>
                  <a:pt x="1503099" y="641947"/>
                </a:cubicBezTo>
                <a:cubicBezTo>
                  <a:pt x="1500996" y="650624"/>
                  <a:pt x="1497841" y="659563"/>
                  <a:pt x="1493634" y="668766"/>
                </a:cubicBezTo>
                <a:cubicBezTo>
                  <a:pt x="1489427" y="677968"/>
                  <a:pt x="1484169" y="685856"/>
                  <a:pt x="1477858" y="692430"/>
                </a:cubicBezTo>
                <a:lnTo>
                  <a:pt x="1484169" y="709257"/>
                </a:lnTo>
                <a:lnTo>
                  <a:pt x="1469444" y="719774"/>
                </a:lnTo>
                <a:lnTo>
                  <a:pt x="1469444" y="742912"/>
                </a:lnTo>
                <a:cubicBezTo>
                  <a:pt x="1466684" y="747207"/>
                  <a:pt x="1464843" y="751238"/>
                  <a:pt x="1463923" y="755007"/>
                </a:cubicBezTo>
                <a:cubicBezTo>
                  <a:pt x="1463003" y="758775"/>
                  <a:pt x="1460636" y="761755"/>
                  <a:pt x="1456824" y="763946"/>
                </a:cubicBezTo>
                <a:cubicBezTo>
                  <a:pt x="1455860" y="766357"/>
                  <a:pt x="1455684" y="769424"/>
                  <a:pt x="1456298" y="773149"/>
                </a:cubicBezTo>
                <a:cubicBezTo>
                  <a:pt x="1456911" y="776874"/>
                  <a:pt x="1457788" y="779415"/>
                  <a:pt x="1458927" y="780774"/>
                </a:cubicBezTo>
                <a:cubicBezTo>
                  <a:pt x="1460110" y="782746"/>
                  <a:pt x="1461425" y="783535"/>
                  <a:pt x="1462871" y="783140"/>
                </a:cubicBezTo>
                <a:cubicBezTo>
                  <a:pt x="1464317" y="782746"/>
                  <a:pt x="1465106" y="781957"/>
                  <a:pt x="1465238" y="780774"/>
                </a:cubicBezTo>
                <a:cubicBezTo>
                  <a:pt x="1460943" y="774464"/>
                  <a:pt x="1461644" y="769205"/>
                  <a:pt x="1467341" y="764998"/>
                </a:cubicBezTo>
                <a:cubicBezTo>
                  <a:pt x="1473038" y="760791"/>
                  <a:pt x="1477946" y="757636"/>
                  <a:pt x="1482065" y="755533"/>
                </a:cubicBezTo>
                <a:lnTo>
                  <a:pt x="1482065" y="723981"/>
                </a:lnTo>
                <a:lnTo>
                  <a:pt x="1484169" y="723981"/>
                </a:lnTo>
                <a:cubicBezTo>
                  <a:pt x="1485352" y="721790"/>
                  <a:pt x="1486141" y="719336"/>
                  <a:pt x="1486535" y="716619"/>
                </a:cubicBezTo>
                <a:cubicBezTo>
                  <a:pt x="1486929" y="713902"/>
                  <a:pt x="1486141" y="711448"/>
                  <a:pt x="1484169" y="709257"/>
                </a:cubicBezTo>
                <a:cubicBezTo>
                  <a:pt x="1490040" y="703779"/>
                  <a:pt x="1494598" y="697907"/>
                  <a:pt x="1497841" y="691641"/>
                </a:cubicBezTo>
                <a:cubicBezTo>
                  <a:pt x="1501084" y="685374"/>
                  <a:pt x="1505641" y="680028"/>
                  <a:pt x="1511513" y="675602"/>
                </a:cubicBezTo>
                <a:cubicBezTo>
                  <a:pt x="1504589" y="668810"/>
                  <a:pt x="1502661" y="663989"/>
                  <a:pt x="1505729" y="661141"/>
                </a:cubicBezTo>
                <a:cubicBezTo>
                  <a:pt x="1508796" y="658293"/>
                  <a:pt x="1514230" y="653998"/>
                  <a:pt x="1522030" y="648257"/>
                </a:cubicBezTo>
                <a:cubicBezTo>
                  <a:pt x="1526807" y="642604"/>
                  <a:pt x="1530400" y="632350"/>
                  <a:pt x="1532811" y="617495"/>
                </a:cubicBezTo>
                <a:cubicBezTo>
                  <a:pt x="1535221" y="602639"/>
                  <a:pt x="1539340" y="591859"/>
                  <a:pt x="1545168" y="585154"/>
                </a:cubicBezTo>
                <a:cubicBezTo>
                  <a:pt x="1547315" y="584190"/>
                  <a:pt x="1549331" y="584015"/>
                  <a:pt x="1551216" y="584628"/>
                </a:cubicBezTo>
                <a:cubicBezTo>
                  <a:pt x="1553100" y="585242"/>
                  <a:pt x="1554590" y="586118"/>
                  <a:pt x="1555685" y="587258"/>
                </a:cubicBezTo>
                <a:cubicBezTo>
                  <a:pt x="1560462" y="593042"/>
                  <a:pt x="1561426" y="599878"/>
                  <a:pt x="1558577" y="607766"/>
                </a:cubicBezTo>
                <a:cubicBezTo>
                  <a:pt x="1555729" y="615654"/>
                  <a:pt x="1551960" y="621439"/>
                  <a:pt x="1547272" y="625120"/>
                </a:cubicBezTo>
                <a:cubicBezTo>
                  <a:pt x="1542276" y="638660"/>
                  <a:pt x="1538069" y="651544"/>
                  <a:pt x="1534651" y="663770"/>
                </a:cubicBezTo>
                <a:cubicBezTo>
                  <a:pt x="1531233" y="675996"/>
                  <a:pt x="1527026" y="688354"/>
                  <a:pt x="1522030" y="700843"/>
                </a:cubicBezTo>
                <a:cubicBezTo>
                  <a:pt x="1523958" y="702859"/>
                  <a:pt x="1524309" y="704612"/>
                  <a:pt x="1523082" y="706102"/>
                </a:cubicBezTo>
                <a:cubicBezTo>
                  <a:pt x="1521855" y="707592"/>
                  <a:pt x="1520102" y="709345"/>
                  <a:pt x="1517823" y="711360"/>
                </a:cubicBezTo>
                <a:cubicBezTo>
                  <a:pt x="1515807" y="713508"/>
                  <a:pt x="1515107" y="715524"/>
                  <a:pt x="1515720" y="717408"/>
                </a:cubicBezTo>
                <a:cubicBezTo>
                  <a:pt x="1516334" y="719292"/>
                  <a:pt x="1517736" y="720782"/>
                  <a:pt x="1519927" y="721878"/>
                </a:cubicBezTo>
                <a:cubicBezTo>
                  <a:pt x="1516640" y="725121"/>
                  <a:pt x="1513748" y="728626"/>
                  <a:pt x="1511250" y="732395"/>
                </a:cubicBezTo>
                <a:cubicBezTo>
                  <a:pt x="1508752" y="736163"/>
                  <a:pt x="1507438" y="739669"/>
                  <a:pt x="1507306" y="742912"/>
                </a:cubicBezTo>
                <a:lnTo>
                  <a:pt x="1498893" y="757636"/>
                </a:lnTo>
                <a:cubicBezTo>
                  <a:pt x="1501960" y="761931"/>
                  <a:pt x="1503187" y="765962"/>
                  <a:pt x="1502574" y="769731"/>
                </a:cubicBezTo>
                <a:cubicBezTo>
                  <a:pt x="1501960" y="773500"/>
                  <a:pt x="1500032" y="776479"/>
                  <a:pt x="1496789" y="778670"/>
                </a:cubicBezTo>
                <a:cubicBezTo>
                  <a:pt x="1503932" y="778145"/>
                  <a:pt x="1513310" y="777619"/>
                  <a:pt x="1524922" y="777093"/>
                </a:cubicBezTo>
                <a:cubicBezTo>
                  <a:pt x="1536535" y="776567"/>
                  <a:pt x="1545387" y="779196"/>
                  <a:pt x="1551479" y="784981"/>
                </a:cubicBezTo>
                <a:cubicBezTo>
                  <a:pt x="1554634" y="789407"/>
                  <a:pt x="1556211" y="793701"/>
                  <a:pt x="1556211" y="797864"/>
                </a:cubicBezTo>
                <a:cubicBezTo>
                  <a:pt x="1556211" y="802027"/>
                  <a:pt x="1554634" y="804744"/>
                  <a:pt x="1551479" y="806015"/>
                </a:cubicBezTo>
                <a:cubicBezTo>
                  <a:pt x="1551259" y="807242"/>
                  <a:pt x="1550646" y="808995"/>
                  <a:pt x="1549638" y="811274"/>
                </a:cubicBezTo>
                <a:cubicBezTo>
                  <a:pt x="1548630" y="813552"/>
                  <a:pt x="1548542" y="815305"/>
                  <a:pt x="1549375" y="816532"/>
                </a:cubicBezTo>
                <a:lnTo>
                  <a:pt x="1555685" y="812325"/>
                </a:lnTo>
                <a:lnTo>
                  <a:pt x="1583030" y="791291"/>
                </a:lnTo>
                <a:lnTo>
                  <a:pt x="1587237" y="776567"/>
                </a:lnTo>
                <a:cubicBezTo>
                  <a:pt x="1585309" y="773631"/>
                  <a:pt x="1584958" y="771615"/>
                  <a:pt x="1586185" y="770520"/>
                </a:cubicBezTo>
                <a:cubicBezTo>
                  <a:pt x="1587412" y="769424"/>
                  <a:pt x="1589165" y="767934"/>
                  <a:pt x="1591444" y="766050"/>
                </a:cubicBezTo>
                <a:cubicBezTo>
                  <a:pt x="1592408" y="763990"/>
                  <a:pt x="1592583" y="762325"/>
                  <a:pt x="1591970" y="761054"/>
                </a:cubicBezTo>
                <a:cubicBezTo>
                  <a:pt x="1591356" y="759783"/>
                  <a:pt x="1590480" y="758644"/>
                  <a:pt x="1589340" y="757636"/>
                </a:cubicBezTo>
                <a:cubicBezTo>
                  <a:pt x="1595475" y="751151"/>
                  <a:pt x="1601084" y="744139"/>
                  <a:pt x="1606168" y="736602"/>
                </a:cubicBezTo>
                <a:cubicBezTo>
                  <a:pt x="1611251" y="729065"/>
                  <a:pt x="1616860" y="722053"/>
                  <a:pt x="1622995" y="715567"/>
                </a:cubicBezTo>
                <a:cubicBezTo>
                  <a:pt x="1625186" y="705883"/>
                  <a:pt x="1629218" y="696856"/>
                  <a:pt x="1635090" y="688486"/>
                </a:cubicBezTo>
                <a:cubicBezTo>
                  <a:pt x="1640962" y="680116"/>
                  <a:pt x="1648149" y="673718"/>
                  <a:pt x="1656650" y="669292"/>
                </a:cubicBezTo>
                <a:lnTo>
                  <a:pt x="1654547" y="658775"/>
                </a:lnTo>
                <a:cubicBezTo>
                  <a:pt x="1653583" y="655576"/>
                  <a:pt x="1653933" y="652508"/>
                  <a:pt x="1655599" y="649572"/>
                </a:cubicBezTo>
                <a:cubicBezTo>
                  <a:pt x="1657264" y="646636"/>
                  <a:pt x="1659718" y="644094"/>
                  <a:pt x="1662961" y="641947"/>
                </a:cubicBezTo>
                <a:cubicBezTo>
                  <a:pt x="1667168" y="633183"/>
                  <a:pt x="1671374" y="631780"/>
                  <a:pt x="1675581" y="637740"/>
                </a:cubicBezTo>
                <a:cubicBezTo>
                  <a:pt x="1680007" y="641816"/>
                  <a:pt x="1682724" y="645760"/>
                  <a:pt x="1683732" y="649572"/>
                </a:cubicBezTo>
                <a:cubicBezTo>
                  <a:pt x="1684740" y="653385"/>
                  <a:pt x="1682724" y="657854"/>
                  <a:pt x="1677685" y="662981"/>
                </a:cubicBezTo>
                <a:cubicBezTo>
                  <a:pt x="1673609" y="666794"/>
                  <a:pt x="1668614" y="673367"/>
                  <a:pt x="1662698" y="682701"/>
                </a:cubicBezTo>
                <a:cubicBezTo>
                  <a:pt x="1656782" y="692035"/>
                  <a:pt x="1655467" y="700186"/>
                  <a:pt x="1658754" y="707154"/>
                </a:cubicBezTo>
                <a:cubicBezTo>
                  <a:pt x="1657571" y="713508"/>
                  <a:pt x="1654678" y="723412"/>
                  <a:pt x="1650077" y="736865"/>
                </a:cubicBezTo>
                <a:cubicBezTo>
                  <a:pt x="1645476" y="750318"/>
                  <a:pt x="1639954" y="760747"/>
                  <a:pt x="1633513" y="768153"/>
                </a:cubicBezTo>
                <a:cubicBezTo>
                  <a:pt x="1636448" y="771308"/>
                  <a:pt x="1637413" y="773938"/>
                  <a:pt x="1636405" y="776041"/>
                </a:cubicBezTo>
                <a:cubicBezTo>
                  <a:pt x="1635397" y="778145"/>
                  <a:pt x="1633732" y="779722"/>
                  <a:pt x="1631409" y="780774"/>
                </a:cubicBezTo>
                <a:cubicBezTo>
                  <a:pt x="1628035" y="784586"/>
                  <a:pt x="1628473" y="790108"/>
                  <a:pt x="1632724" y="797339"/>
                </a:cubicBezTo>
                <a:cubicBezTo>
                  <a:pt x="1636975" y="804569"/>
                  <a:pt x="1640042" y="809565"/>
                  <a:pt x="1641926" y="812325"/>
                </a:cubicBezTo>
                <a:cubicBezTo>
                  <a:pt x="1637238" y="819074"/>
                  <a:pt x="1629788" y="833448"/>
                  <a:pt x="1619577" y="855446"/>
                </a:cubicBezTo>
                <a:cubicBezTo>
                  <a:pt x="1609367" y="877445"/>
                  <a:pt x="1605598" y="891818"/>
                  <a:pt x="1608271" y="898567"/>
                </a:cubicBezTo>
                <a:lnTo>
                  <a:pt x="1591444" y="913291"/>
                </a:lnTo>
                <a:cubicBezTo>
                  <a:pt x="1588245" y="919513"/>
                  <a:pt x="1585177" y="925473"/>
                  <a:pt x="1582241" y="931170"/>
                </a:cubicBezTo>
                <a:cubicBezTo>
                  <a:pt x="1579305" y="936867"/>
                  <a:pt x="1576764" y="942827"/>
                  <a:pt x="1574616" y="949049"/>
                </a:cubicBezTo>
                <a:lnTo>
                  <a:pt x="1576720" y="955360"/>
                </a:lnTo>
                <a:cubicBezTo>
                  <a:pt x="1583424" y="953870"/>
                  <a:pt x="1588420" y="947910"/>
                  <a:pt x="1591707" y="937480"/>
                </a:cubicBezTo>
                <a:cubicBezTo>
                  <a:pt x="1594993" y="927051"/>
                  <a:pt x="1600515" y="921091"/>
                  <a:pt x="1608271" y="919601"/>
                </a:cubicBezTo>
                <a:cubicBezTo>
                  <a:pt x="1612128" y="919250"/>
                  <a:pt x="1617035" y="917848"/>
                  <a:pt x="1622995" y="915394"/>
                </a:cubicBezTo>
                <a:lnTo>
                  <a:pt x="1608271" y="909084"/>
                </a:lnTo>
                <a:lnTo>
                  <a:pt x="1614582" y="904877"/>
                </a:lnTo>
                <a:cubicBezTo>
                  <a:pt x="1617693" y="902949"/>
                  <a:pt x="1620410" y="902598"/>
                  <a:pt x="1622732" y="903825"/>
                </a:cubicBezTo>
                <a:cubicBezTo>
                  <a:pt x="1625055" y="905052"/>
                  <a:pt x="1627246" y="906805"/>
                  <a:pt x="1629306" y="909084"/>
                </a:cubicBezTo>
                <a:cubicBezTo>
                  <a:pt x="1631497" y="906016"/>
                  <a:pt x="1633425" y="903212"/>
                  <a:pt x="1635090" y="900670"/>
                </a:cubicBezTo>
                <a:cubicBezTo>
                  <a:pt x="1636755" y="898129"/>
                  <a:pt x="1637632" y="895324"/>
                  <a:pt x="1637719" y="892256"/>
                </a:cubicBezTo>
                <a:cubicBezTo>
                  <a:pt x="1639691" y="889978"/>
                  <a:pt x="1641006" y="886647"/>
                  <a:pt x="1641663" y="882265"/>
                </a:cubicBezTo>
                <a:cubicBezTo>
                  <a:pt x="1642321" y="877883"/>
                  <a:pt x="1643110" y="873500"/>
                  <a:pt x="1644030" y="869118"/>
                </a:cubicBezTo>
                <a:cubicBezTo>
                  <a:pt x="1637369" y="868768"/>
                  <a:pt x="1631760" y="865262"/>
                  <a:pt x="1627202" y="858601"/>
                </a:cubicBezTo>
                <a:cubicBezTo>
                  <a:pt x="1633863" y="854394"/>
                  <a:pt x="1637369" y="848084"/>
                  <a:pt x="1637719" y="839670"/>
                </a:cubicBezTo>
                <a:lnTo>
                  <a:pt x="1658754" y="843877"/>
                </a:lnTo>
                <a:cubicBezTo>
                  <a:pt x="1655818" y="847032"/>
                  <a:pt x="1653802" y="850187"/>
                  <a:pt x="1652706" y="853343"/>
                </a:cubicBezTo>
                <a:cubicBezTo>
                  <a:pt x="1651611" y="856498"/>
                  <a:pt x="1650121" y="859653"/>
                  <a:pt x="1648237" y="862808"/>
                </a:cubicBezTo>
                <a:lnTo>
                  <a:pt x="1656650" y="869118"/>
                </a:lnTo>
                <a:cubicBezTo>
                  <a:pt x="1660857" y="869118"/>
                  <a:pt x="1662961" y="871222"/>
                  <a:pt x="1662961" y="875429"/>
                </a:cubicBezTo>
                <a:cubicBezTo>
                  <a:pt x="1662785" y="879680"/>
                  <a:pt x="1661559" y="883799"/>
                  <a:pt x="1659280" y="887787"/>
                </a:cubicBezTo>
                <a:cubicBezTo>
                  <a:pt x="1657001" y="891774"/>
                  <a:pt x="1654722" y="895368"/>
                  <a:pt x="1652444" y="898567"/>
                </a:cubicBezTo>
                <a:cubicBezTo>
                  <a:pt x="1655730" y="899443"/>
                  <a:pt x="1659148" y="899794"/>
                  <a:pt x="1662698" y="899618"/>
                </a:cubicBezTo>
                <a:cubicBezTo>
                  <a:pt x="1666247" y="899443"/>
                  <a:pt x="1669139" y="899794"/>
                  <a:pt x="1671374" y="900670"/>
                </a:cubicBezTo>
                <a:cubicBezTo>
                  <a:pt x="1672908" y="904176"/>
                  <a:pt x="1671418" y="908733"/>
                  <a:pt x="1666905" y="914342"/>
                </a:cubicBezTo>
                <a:cubicBezTo>
                  <a:pt x="1662391" y="919952"/>
                  <a:pt x="1658272" y="924509"/>
                  <a:pt x="1654547" y="928015"/>
                </a:cubicBezTo>
                <a:cubicBezTo>
                  <a:pt x="1654459" y="932397"/>
                  <a:pt x="1653583" y="936253"/>
                  <a:pt x="1651917" y="939584"/>
                </a:cubicBezTo>
                <a:cubicBezTo>
                  <a:pt x="1650252" y="942914"/>
                  <a:pt x="1648324" y="944667"/>
                  <a:pt x="1646133" y="944842"/>
                </a:cubicBezTo>
                <a:lnTo>
                  <a:pt x="1635616" y="959566"/>
                </a:lnTo>
                <a:lnTo>
                  <a:pt x="1635616" y="978497"/>
                </a:lnTo>
                <a:lnTo>
                  <a:pt x="1641926" y="972187"/>
                </a:lnTo>
                <a:lnTo>
                  <a:pt x="1650340" y="955360"/>
                </a:lnTo>
                <a:cubicBezTo>
                  <a:pt x="1651479" y="953256"/>
                  <a:pt x="1652882" y="951679"/>
                  <a:pt x="1654547" y="950627"/>
                </a:cubicBezTo>
                <a:cubicBezTo>
                  <a:pt x="1656212" y="949575"/>
                  <a:pt x="1657614" y="949049"/>
                  <a:pt x="1658754" y="949049"/>
                </a:cubicBezTo>
                <a:cubicBezTo>
                  <a:pt x="1658578" y="950232"/>
                  <a:pt x="1657877" y="952073"/>
                  <a:pt x="1656650" y="954571"/>
                </a:cubicBezTo>
                <a:cubicBezTo>
                  <a:pt x="1655423" y="957069"/>
                  <a:pt x="1654722" y="959435"/>
                  <a:pt x="1654547" y="961670"/>
                </a:cubicBezTo>
                <a:cubicBezTo>
                  <a:pt x="1657001" y="967367"/>
                  <a:pt x="1654196" y="974378"/>
                  <a:pt x="1646133" y="982704"/>
                </a:cubicBezTo>
                <a:cubicBezTo>
                  <a:pt x="1638070" y="991030"/>
                  <a:pt x="1635265" y="998042"/>
                  <a:pt x="1637719" y="1003739"/>
                </a:cubicBezTo>
                <a:lnTo>
                  <a:pt x="1629306" y="1018463"/>
                </a:lnTo>
                <a:cubicBezTo>
                  <a:pt x="1628955" y="1023020"/>
                  <a:pt x="1627553" y="1028629"/>
                  <a:pt x="1625099" y="1035290"/>
                </a:cubicBezTo>
                <a:cubicBezTo>
                  <a:pt x="1629568" y="1030032"/>
                  <a:pt x="1633776" y="1024247"/>
                  <a:pt x="1637719" y="1017937"/>
                </a:cubicBezTo>
                <a:cubicBezTo>
                  <a:pt x="1641663" y="1011627"/>
                  <a:pt x="1643767" y="1004790"/>
                  <a:pt x="1644030" y="997428"/>
                </a:cubicBezTo>
                <a:lnTo>
                  <a:pt x="1660857" y="1003739"/>
                </a:lnTo>
                <a:lnTo>
                  <a:pt x="1656650" y="1026876"/>
                </a:lnTo>
                <a:lnTo>
                  <a:pt x="1667168" y="1024773"/>
                </a:lnTo>
                <a:lnTo>
                  <a:pt x="1669689" y="1027799"/>
                </a:lnTo>
                <a:lnTo>
                  <a:pt x="1675451" y="1023478"/>
                </a:lnTo>
                <a:lnTo>
                  <a:pt x="1690176" y="996133"/>
                </a:lnTo>
                <a:cubicBezTo>
                  <a:pt x="1690526" y="992102"/>
                  <a:pt x="1691928" y="988596"/>
                  <a:pt x="1694383" y="985616"/>
                </a:cubicBezTo>
                <a:cubicBezTo>
                  <a:pt x="1696837" y="982636"/>
                  <a:pt x="1698239" y="979130"/>
                  <a:pt x="1698589" y="975099"/>
                </a:cubicBezTo>
                <a:lnTo>
                  <a:pt x="1709107" y="958271"/>
                </a:lnTo>
                <a:lnTo>
                  <a:pt x="1715417" y="945651"/>
                </a:lnTo>
                <a:cubicBezTo>
                  <a:pt x="1716425" y="938201"/>
                  <a:pt x="1718090" y="931014"/>
                  <a:pt x="1720412" y="924090"/>
                </a:cubicBezTo>
                <a:cubicBezTo>
                  <a:pt x="1722735" y="917167"/>
                  <a:pt x="1725978" y="911032"/>
                  <a:pt x="1730141" y="905685"/>
                </a:cubicBezTo>
                <a:cubicBezTo>
                  <a:pt x="1735400" y="891750"/>
                  <a:pt x="1739607" y="878604"/>
                  <a:pt x="1742761" y="866246"/>
                </a:cubicBezTo>
                <a:cubicBezTo>
                  <a:pt x="1745917" y="853888"/>
                  <a:pt x="1748020" y="843897"/>
                  <a:pt x="1749072" y="836272"/>
                </a:cubicBezTo>
                <a:cubicBezTo>
                  <a:pt x="1751175" y="838024"/>
                  <a:pt x="1753279" y="838726"/>
                  <a:pt x="1755382" y="838375"/>
                </a:cubicBezTo>
                <a:lnTo>
                  <a:pt x="1763796" y="832065"/>
                </a:lnTo>
                <a:cubicBezTo>
                  <a:pt x="1764891" y="830925"/>
                  <a:pt x="1765330" y="829523"/>
                  <a:pt x="1765111" y="827858"/>
                </a:cubicBezTo>
                <a:cubicBezTo>
                  <a:pt x="1764891" y="826193"/>
                  <a:pt x="1763752" y="824790"/>
                  <a:pt x="1761693" y="823651"/>
                </a:cubicBezTo>
                <a:cubicBezTo>
                  <a:pt x="1767433" y="816727"/>
                  <a:pt x="1773305" y="807437"/>
                  <a:pt x="1779309" y="795780"/>
                </a:cubicBezTo>
                <a:cubicBezTo>
                  <a:pt x="1785312" y="784124"/>
                  <a:pt x="1788555" y="773782"/>
                  <a:pt x="1789037" y="764755"/>
                </a:cubicBezTo>
                <a:cubicBezTo>
                  <a:pt x="1792324" y="762607"/>
                  <a:pt x="1794690" y="760066"/>
                  <a:pt x="1796136" y="757130"/>
                </a:cubicBezTo>
                <a:cubicBezTo>
                  <a:pt x="1797582" y="754194"/>
                  <a:pt x="1797319" y="751126"/>
                  <a:pt x="1795348" y="747927"/>
                </a:cubicBezTo>
                <a:cubicBezTo>
                  <a:pt x="1796750" y="740872"/>
                  <a:pt x="1799730" y="735526"/>
                  <a:pt x="1804287" y="731889"/>
                </a:cubicBezTo>
                <a:cubicBezTo>
                  <a:pt x="1808845" y="728251"/>
                  <a:pt x="1812876" y="724483"/>
                  <a:pt x="1816382" y="720583"/>
                </a:cubicBezTo>
                <a:cubicBezTo>
                  <a:pt x="1819362" y="718479"/>
                  <a:pt x="1820764" y="716376"/>
                  <a:pt x="1820589" y="714272"/>
                </a:cubicBezTo>
                <a:cubicBezTo>
                  <a:pt x="1820413" y="712169"/>
                  <a:pt x="1819713" y="710065"/>
                  <a:pt x="1818485" y="707962"/>
                </a:cubicBezTo>
                <a:lnTo>
                  <a:pt x="1837416" y="674307"/>
                </a:lnTo>
                <a:cubicBezTo>
                  <a:pt x="1838687" y="672204"/>
                  <a:pt x="1840352" y="669574"/>
                  <a:pt x="1842412" y="666419"/>
                </a:cubicBezTo>
                <a:cubicBezTo>
                  <a:pt x="1844472" y="663264"/>
                  <a:pt x="1845611" y="659583"/>
                  <a:pt x="1845830" y="655376"/>
                </a:cubicBezTo>
                <a:cubicBezTo>
                  <a:pt x="1855558" y="643150"/>
                  <a:pt x="1863446" y="629214"/>
                  <a:pt x="1869494" y="613570"/>
                </a:cubicBezTo>
                <a:cubicBezTo>
                  <a:pt x="1875541" y="597926"/>
                  <a:pt x="1884481" y="584516"/>
                  <a:pt x="1896313" y="573342"/>
                </a:cubicBezTo>
                <a:lnTo>
                  <a:pt x="1894209" y="558618"/>
                </a:lnTo>
                <a:lnTo>
                  <a:pt x="1917347" y="522859"/>
                </a:lnTo>
                <a:cubicBezTo>
                  <a:pt x="1917741" y="517382"/>
                  <a:pt x="1920634" y="507829"/>
                  <a:pt x="1926023" y="494200"/>
                </a:cubicBezTo>
                <a:cubicBezTo>
                  <a:pt x="1931414" y="480571"/>
                  <a:pt x="1936935" y="470493"/>
                  <a:pt x="1942588" y="463963"/>
                </a:cubicBezTo>
                <a:cubicBezTo>
                  <a:pt x="1942588" y="455900"/>
                  <a:pt x="1946795" y="448889"/>
                  <a:pt x="1955209" y="442929"/>
                </a:cubicBezTo>
                <a:cubicBezTo>
                  <a:pt x="1952404" y="438722"/>
                  <a:pt x="1952229" y="435041"/>
                  <a:pt x="1954683" y="431886"/>
                </a:cubicBezTo>
                <a:cubicBezTo>
                  <a:pt x="1957137" y="428731"/>
                  <a:pt x="1960117" y="426101"/>
                  <a:pt x="1963622" y="423998"/>
                </a:cubicBezTo>
                <a:lnTo>
                  <a:pt x="2041450" y="287274"/>
                </a:lnTo>
                <a:cubicBezTo>
                  <a:pt x="2046226" y="281884"/>
                  <a:pt x="2049820" y="276363"/>
                  <a:pt x="2052230" y="270710"/>
                </a:cubicBezTo>
                <a:cubicBezTo>
                  <a:pt x="2054640" y="265057"/>
                  <a:pt x="2058759" y="260061"/>
                  <a:pt x="2064588" y="255723"/>
                </a:cubicBezTo>
                <a:cubicBezTo>
                  <a:pt x="2064675" y="252436"/>
                  <a:pt x="2065552" y="249018"/>
                  <a:pt x="2067217" y="245469"/>
                </a:cubicBezTo>
                <a:cubicBezTo>
                  <a:pt x="2068882" y="241919"/>
                  <a:pt x="2070810" y="239027"/>
                  <a:pt x="2073001" y="236792"/>
                </a:cubicBezTo>
                <a:lnTo>
                  <a:pt x="2081415" y="222068"/>
                </a:lnTo>
                <a:cubicBezTo>
                  <a:pt x="2083694" y="219921"/>
                  <a:pt x="2086498" y="218431"/>
                  <a:pt x="2089829" y="217598"/>
                </a:cubicBezTo>
                <a:cubicBezTo>
                  <a:pt x="2093159" y="216766"/>
                  <a:pt x="2095964" y="216853"/>
                  <a:pt x="2098243" y="217861"/>
                </a:cubicBezTo>
                <a:cubicBezTo>
                  <a:pt x="2099294" y="222988"/>
                  <a:pt x="2095613" y="234294"/>
                  <a:pt x="2087199" y="251779"/>
                </a:cubicBezTo>
                <a:cubicBezTo>
                  <a:pt x="2078786" y="269264"/>
                  <a:pt x="2071950" y="281096"/>
                  <a:pt x="2066691" y="287274"/>
                </a:cubicBezTo>
                <a:lnTo>
                  <a:pt x="2068794" y="287274"/>
                </a:lnTo>
                <a:cubicBezTo>
                  <a:pt x="2071906" y="290342"/>
                  <a:pt x="2073571" y="293147"/>
                  <a:pt x="2073790" y="295688"/>
                </a:cubicBezTo>
                <a:cubicBezTo>
                  <a:pt x="2074009" y="298230"/>
                  <a:pt x="2073045" y="301034"/>
                  <a:pt x="2070898" y="304102"/>
                </a:cubicBezTo>
                <a:cubicBezTo>
                  <a:pt x="2068269" y="320053"/>
                  <a:pt x="2063536" y="336530"/>
                  <a:pt x="2056699" y="353533"/>
                </a:cubicBezTo>
                <a:cubicBezTo>
                  <a:pt x="2049864" y="370535"/>
                  <a:pt x="2044079" y="387013"/>
                  <a:pt x="2039346" y="402963"/>
                </a:cubicBezTo>
                <a:cubicBezTo>
                  <a:pt x="2041318" y="405899"/>
                  <a:pt x="2041581" y="407915"/>
                  <a:pt x="2040135" y="409011"/>
                </a:cubicBezTo>
                <a:cubicBezTo>
                  <a:pt x="2038689" y="410106"/>
                  <a:pt x="2036322" y="411596"/>
                  <a:pt x="2033036" y="413481"/>
                </a:cubicBezTo>
                <a:cubicBezTo>
                  <a:pt x="2032860" y="415672"/>
                  <a:pt x="2032685" y="417600"/>
                  <a:pt x="2032510" y="419265"/>
                </a:cubicBezTo>
                <a:cubicBezTo>
                  <a:pt x="2032335" y="420930"/>
                  <a:pt x="2033211" y="421807"/>
                  <a:pt x="2035139" y="421894"/>
                </a:cubicBezTo>
                <a:cubicBezTo>
                  <a:pt x="2033606" y="425356"/>
                  <a:pt x="2031415" y="429476"/>
                  <a:pt x="2028566" y="434252"/>
                </a:cubicBezTo>
                <a:cubicBezTo>
                  <a:pt x="2025718" y="439029"/>
                  <a:pt x="2025104" y="442622"/>
                  <a:pt x="2026726" y="445032"/>
                </a:cubicBezTo>
                <a:lnTo>
                  <a:pt x="2039346" y="432412"/>
                </a:lnTo>
                <a:cubicBezTo>
                  <a:pt x="2041537" y="430308"/>
                  <a:pt x="2042940" y="428205"/>
                  <a:pt x="2043553" y="426101"/>
                </a:cubicBezTo>
                <a:cubicBezTo>
                  <a:pt x="2044167" y="423998"/>
                  <a:pt x="2043466" y="421894"/>
                  <a:pt x="2041450" y="419791"/>
                </a:cubicBezTo>
                <a:cubicBezTo>
                  <a:pt x="2043685" y="417556"/>
                  <a:pt x="2046051" y="414664"/>
                  <a:pt x="2048549" y="411114"/>
                </a:cubicBezTo>
                <a:cubicBezTo>
                  <a:pt x="2051047" y="407565"/>
                  <a:pt x="2052887" y="404147"/>
                  <a:pt x="2054070" y="400860"/>
                </a:cubicBezTo>
                <a:lnTo>
                  <a:pt x="2070898" y="362998"/>
                </a:lnTo>
                <a:lnTo>
                  <a:pt x="2083519" y="352481"/>
                </a:lnTo>
                <a:cubicBezTo>
                  <a:pt x="2085797" y="350290"/>
                  <a:pt x="2087550" y="347836"/>
                  <a:pt x="2088777" y="345119"/>
                </a:cubicBezTo>
                <a:cubicBezTo>
                  <a:pt x="2090004" y="342402"/>
                  <a:pt x="2089653" y="339948"/>
                  <a:pt x="2087725" y="337757"/>
                </a:cubicBezTo>
                <a:lnTo>
                  <a:pt x="2096139" y="320929"/>
                </a:lnTo>
                <a:cubicBezTo>
                  <a:pt x="2095087" y="313918"/>
                  <a:pt x="2097191" y="307958"/>
                  <a:pt x="2102449" y="303050"/>
                </a:cubicBezTo>
                <a:cubicBezTo>
                  <a:pt x="2107708" y="298142"/>
                  <a:pt x="2109811" y="292182"/>
                  <a:pt x="2108760" y="285171"/>
                </a:cubicBezTo>
                <a:lnTo>
                  <a:pt x="2136104" y="262033"/>
                </a:lnTo>
                <a:cubicBezTo>
                  <a:pt x="2141363" y="267905"/>
                  <a:pt x="2143993" y="271937"/>
                  <a:pt x="2143993" y="274128"/>
                </a:cubicBezTo>
                <a:cubicBezTo>
                  <a:pt x="2143993" y="276319"/>
                  <a:pt x="2141363" y="279299"/>
                  <a:pt x="2136104" y="283068"/>
                </a:cubicBezTo>
                <a:cubicBezTo>
                  <a:pt x="2140092" y="288983"/>
                  <a:pt x="2140005" y="293453"/>
                  <a:pt x="2135841" y="296477"/>
                </a:cubicBezTo>
                <a:cubicBezTo>
                  <a:pt x="2131678" y="299501"/>
                  <a:pt x="2131065" y="303445"/>
                  <a:pt x="2134001" y="308309"/>
                </a:cubicBezTo>
                <a:cubicBezTo>
                  <a:pt x="2130276" y="313786"/>
                  <a:pt x="2126157" y="322814"/>
                  <a:pt x="2121643" y="335391"/>
                </a:cubicBezTo>
                <a:cubicBezTo>
                  <a:pt x="2117130" y="347967"/>
                  <a:pt x="2115640" y="356469"/>
                  <a:pt x="2117174" y="360895"/>
                </a:cubicBezTo>
                <a:lnTo>
                  <a:pt x="2100346" y="400860"/>
                </a:lnTo>
                <a:cubicBezTo>
                  <a:pt x="2104728" y="406206"/>
                  <a:pt x="2107007" y="411815"/>
                  <a:pt x="2107182" y="417688"/>
                </a:cubicBezTo>
                <a:cubicBezTo>
                  <a:pt x="2107357" y="423560"/>
                  <a:pt x="2104378" y="429169"/>
                  <a:pt x="2098243" y="434515"/>
                </a:cubicBezTo>
                <a:cubicBezTo>
                  <a:pt x="2096139" y="443192"/>
                  <a:pt x="2092984" y="452131"/>
                  <a:pt x="2088777" y="461334"/>
                </a:cubicBezTo>
                <a:cubicBezTo>
                  <a:pt x="2084570" y="470536"/>
                  <a:pt x="2079311" y="478424"/>
                  <a:pt x="2073001" y="484998"/>
                </a:cubicBezTo>
                <a:lnTo>
                  <a:pt x="2079311" y="501825"/>
                </a:lnTo>
                <a:lnTo>
                  <a:pt x="2064588" y="512342"/>
                </a:lnTo>
                <a:lnTo>
                  <a:pt x="2064588" y="535480"/>
                </a:lnTo>
                <a:cubicBezTo>
                  <a:pt x="2061827" y="539775"/>
                  <a:pt x="2059986" y="543806"/>
                  <a:pt x="2059066" y="547575"/>
                </a:cubicBezTo>
                <a:cubicBezTo>
                  <a:pt x="2058146" y="551343"/>
                  <a:pt x="2055779" y="554323"/>
                  <a:pt x="2051967" y="556514"/>
                </a:cubicBezTo>
                <a:cubicBezTo>
                  <a:pt x="2051003" y="558925"/>
                  <a:pt x="2050828" y="561992"/>
                  <a:pt x="2051441" y="565717"/>
                </a:cubicBezTo>
                <a:cubicBezTo>
                  <a:pt x="2052055" y="569442"/>
                  <a:pt x="2052931" y="571983"/>
                  <a:pt x="2054070" y="573342"/>
                </a:cubicBezTo>
                <a:cubicBezTo>
                  <a:pt x="2055253" y="575314"/>
                  <a:pt x="2056568" y="576103"/>
                  <a:pt x="2058015" y="575708"/>
                </a:cubicBezTo>
                <a:cubicBezTo>
                  <a:pt x="2059460" y="575314"/>
                  <a:pt x="2060249" y="574525"/>
                  <a:pt x="2060381" y="573342"/>
                </a:cubicBezTo>
                <a:cubicBezTo>
                  <a:pt x="2056086" y="567032"/>
                  <a:pt x="2056788" y="561773"/>
                  <a:pt x="2062484" y="557566"/>
                </a:cubicBezTo>
                <a:cubicBezTo>
                  <a:pt x="2068181" y="553359"/>
                  <a:pt x="2073089" y="550204"/>
                  <a:pt x="2077208" y="548101"/>
                </a:cubicBezTo>
                <a:lnTo>
                  <a:pt x="2077208" y="516549"/>
                </a:lnTo>
                <a:lnTo>
                  <a:pt x="2079311" y="516549"/>
                </a:lnTo>
                <a:cubicBezTo>
                  <a:pt x="2080494" y="514358"/>
                  <a:pt x="2081284" y="511904"/>
                  <a:pt x="2081678" y="509187"/>
                </a:cubicBezTo>
                <a:cubicBezTo>
                  <a:pt x="2082072" y="506470"/>
                  <a:pt x="2081284" y="504016"/>
                  <a:pt x="2079311" y="501825"/>
                </a:cubicBezTo>
                <a:cubicBezTo>
                  <a:pt x="2085184" y="496347"/>
                  <a:pt x="2089741" y="490475"/>
                  <a:pt x="2092984" y="484209"/>
                </a:cubicBezTo>
                <a:cubicBezTo>
                  <a:pt x="2096227" y="477942"/>
                  <a:pt x="2100784" y="472596"/>
                  <a:pt x="2106656" y="468170"/>
                </a:cubicBezTo>
                <a:cubicBezTo>
                  <a:pt x="2099733" y="461378"/>
                  <a:pt x="2097804" y="456557"/>
                  <a:pt x="2100872" y="453709"/>
                </a:cubicBezTo>
                <a:cubicBezTo>
                  <a:pt x="2103939" y="450861"/>
                  <a:pt x="2109373" y="446566"/>
                  <a:pt x="2117174" y="440825"/>
                </a:cubicBezTo>
                <a:cubicBezTo>
                  <a:pt x="2121950" y="435172"/>
                  <a:pt x="2125544" y="424918"/>
                  <a:pt x="2127953" y="410063"/>
                </a:cubicBezTo>
                <a:cubicBezTo>
                  <a:pt x="2130364" y="395207"/>
                  <a:pt x="2134483" y="384427"/>
                  <a:pt x="2140311" y="377722"/>
                </a:cubicBezTo>
                <a:cubicBezTo>
                  <a:pt x="2142459" y="376758"/>
                  <a:pt x="2144474" y="376583"/>
                  <a:pt x="2146359" y="377196"/>
                </a:cubicBezTo>
                <a:cubicBezTo>
                  <a:pt x="2148243" y="377810"/>
                  <a:pt x="2149733" y="378686"/>
                  <a:pt x="2150829" y="379826"/>
                </a:cubicBezTo>
                <a:cubicBezTo>
                  <a:pt x="2155605" y="385610"/>
                  <a:pt x="2156569" y="392446"/>
                  <a:pt x="2153721" y="400334"/>
                </a:cubicBezTo>
                <a:cubicBezTo>
                  <a:pt x="2150873" y="408222"/>
                  <a:pt x="2147104" y="414007"/>
                  <a:pt x="2142415" y="417688"/>
                </a:cubicBezTo>
                <a:cubicBezTo>
                  <a:pt x="2137419" y="431228"/>
                  <a:pt x="2133212" y="444112"/>
                  <a:pt x="2129794" y="456338"/>
                </a:cubicBezTo>
                <a:cubicBezTo>
                  <a:pt x="2126376" y="468564"/>
                  <a:pt x="2122169" y="480922"/>
                  <a:pt x="2117174" y="493411"/>
                </a:cubicBezTo>
                <a:cubicBezTo>
                  <a:pt x="2119102" y="495427"/>
                  <a:pt x="2119452" y="497180"/>
                  <a:pt x="2118225" y="498670"/>
                </a:cubicBezTo>
                <a:cubicBezTo>
                  <a:pt x="2116998" y="500160"/>
                  <a:pt x="2115245" y="501913"/>
                  <a:pt x="2112966" y="503928"/>
                </a:cubicBezTo>
                <a:cubicBezTo>
                  <a:pt x="2110951" y="506076"/>
                  <a:pt x="2110250" y="508092"/>
                  <a:pt x="2110863" y="509976"/>
                </a:cubicBezTo>
                <a:cubicBezTo>
                  <a:pt x="2111477" y="511860"/>
                  <a:pt x="2112879" y="513350"/>
                  <a:pt x="2115070" y="514446"/>
                </a:cubicBezTo>
                <a:cubicBezTo>
                  <a:pt x="2111783" y="517689"/>
                  <a:pt x="2108891" y="521194"/>
                  <a:pt x="2106393" y="524963"/>
                </a:cubicBezTo>
                <a:cubicBezTo>
                  <a:pt x="2103896" y="528731"/>
                  <a:pt x="2102581" y="532237"/>
                  <a:pt x="2102449" y="535480"/>
                </a:cubicBezTo>
                <a:lnTo>
                  <a:pt x="2094036" y="550204"/>
                </a:lnTo>
                <a:cubicBezTo>
                  <a:pt x="2097103" y="554499"/>
                  <a:pt x="2098330" y="558530"/>
                  <a:pt x="2097716" y="562299"/>
                </a:cubicBezTo>
                <a:cubicBezTo>
                  <a:pt x="2097103" y="566068"/>
                  <a:pt x="2095175" y="569047"/>
                  <a:pt x="2091932" y="571238"/>
                </a:cubicBezTo>
                <a:cubicBezTo>
                  <a:pt x="2099075" y="570713"/>
                  <a:pt x="2108453" y="570187"/>
                  <a:pt x="2120065" y="569661"/>
                </a:cubicBezTo>
                <a:cubicBezTo>
                  <a:pt x="2131678" y="569135"/>
                  <a:pt x="2140531" y="571764"/>
                  <a:pt x="2146622" y="577549"/>
                </a:cubicBezTo>
                <a:cubicBezTo>
                  <a:pt x="2149777" y="581975"/>
                  <a:pt x="2151354" y="586269"/>
                  <a:pt x="2151354" y="590432"/>
                </a:cubicBezTo>
                <a:cubicBezTo>
                  <a:pt x="2151354" y="594595"/>
                  <a:pt x="2149777" y="597312"/>
                  <a:pt x="2146622" y="598583"/>
                </a:cubicBezTo>
                <a:cubicBezTo>
                  <a:pt x="2146403" y="599810"/>
                  <a:pt x="2145789" y="601563"/>
                  <a:pt x="2144781" y="603842"/>
                </a:cubicBezTo>
                <a:cubicBezTo>
                  <a:pt x="2143773" y="606120"/>
                  <a:pt x="2143686" y="607873"/>
                  <a:pt x="2144518" y="609100"/>
                </a:cubicBezTo>
                <a:lnTo>
                  <a:pt x="2150829" y="604893"/>
                </a:lnTo>
                <a:lnTo>
                  <a:pt x="2178173" y="583859"/>
                </a:lnTo>
                <a:lnTo>
                  <a:pt x="2182380" y="569135"/>
                </a:lnTo>
                <a:cubicBezTo>
                  <a:pt x="2180452" y="566199"/>
                  <a:pt x="2180101" y="564183"/>
                  <a:pt x="2181328" y="563088"/>
                </a:cubicBezTo>
                <a:cubicBezTo>
                  <a:pt x="2182555" y="561992"/>
                  <a:pt x="2184308" y="560502"/>
                  <a:pt x="2186587" y="558618"/>
                </a:cubicBezTo>
                <a:cubicBezTo>
                  <a:pt x="2187551" y="556558"/>
                  <a:pt x="2187726" y="554893"/>
                  <a:pt x="2187112" y="553622"/>
                </a:cubicBezTo>
                <a:cubicBezTo>
                  <a:pt x="2186499" y="552351"/>
                  <a:pt x="2185623" y="551212"/>
                  <a:pt x="2184483" y="550204"/>
                </a:cubicBezTo>
                <a:cubicBezTo>
                  <a:pt x="2190618" y="543719"/>
                  <a:pt x="2196228" y="536707"/>
                  <a:pt x="2201311" y="529170"/>
                </a:cubicBezTo>
                <a:cubicBezTo>
                  <a:pt x="2206394" y="521633"/>
                  <a:pt x="2212003" y="514621"/>
                  <a:pt x="2218139" y="508135"/>
                </a:cubicBezTo>
                <a:cubicBezTo>
                  <a:pt x="2220329" y="498451"/>
                  <a:pt x="2224361" y="489424"/>
                  <a:pt x="2230233" y="481054"/>
                </a:cubicBezTo>
                <a:cubicBezTo>
                  <a:pt x="2236105" y="472684"/>
                  <a:pt x="2243292" y="466286"/>
                  <a:pt x="2251794" y="461860"/>
                </a:cubicBezTo>
                <a:lnTo>
                  <a:pt x="2249690" y="451343"/>
                </a:lnTo>
                <a:cubicBezTo>
                  <a:pt x="2248726" y="448144"/>
                  <a:pt x="2249077" y="445076"/>
                  <a:pt x="2250742" y="442140"/>
                </a:cubicBezTo>
                <a:cubicBezTo>
                  <a:pt x="2252407" y="439204"/>
                  <a:pt x="2254861" y="436662"/>
                  <a:pt x="2258104" y="434515"/>
                </a:cubicBezTo>
                <a:cubicBezTo>
                  <a:pt x="2262311" y="425751"/>
                  <a:pt x="2266517" y="424348"/>
                  <a:pt x="2270724" y="430308"/>
                </a:cubicBezTo>
                <a:cubicBezTo>
                  <a:pt x="2275150" y="434384"/>
                  <a:pt x="2277867" y="438328"/>
                  <a:pt x="2278875" y="442140"/>
                </a:cubicBezTo>
                <a:cubicBezTo>
                  <a:pt x="2279883" y="445953"/>
                  <a:pt x="2277867" y="450422"/>
                  <a:pt x="2272828" y="455549"/>
                </a:cubicBezTo>
                <a:cubicBezTo>
                  <a:pt x="2268753" y="459362"/>
                  <a:pt x="2263757" y="465935"/>
                  <a:pt x="2257841" y="475269"/>
                </a:cubicBezTo>
                <a:cubicBezTo>
                  <a:pt x="2251925" y="484603"/>
                  <a:pt x="2250610" y="492754"/>
                  <a:pt x="2253897" y="499722"/>
                </a:cubicBezTo>
                <a:cubicBezTo>
                  <a:pt x="2252714" y="506076"/>
                  <a:pt x="2249821" y="515980"/>
                  <a:pt x="2245220" y="529433"/>
                </a:cubicBezTo>
                <a:cubicBezTo>
                  <a:pt x="2240619" y="542886"/>
                  <a:pt x="2235098" y="553315"/>
                  <a:pt x="2228656" y="560721"/>
                </a:cubicBezTo>
                <a:cubicBezTo>
                  <a:pt x="2231592" y="563876"/>
                  <a:pt x="2232556" y="566506"/>
                  <a:pt x="2231548" y="568609"/>
                </a:cubicBezTo>
                <a:cubicBezTo>
                  <a:pt x="2230540" y="570713"/>
                  <a:pt x="2228875" y="572290"/>
                  <a:pt x="2226552" y="573342"/>
                </a:cubicBezTo>
                <a:cubicBezTo>
                  <a:pt x="2223178" y="577154"/>
                  <a:pt x="2223616" y="582676"/>
                  <a:pt x="2227867" y="589907"/>
                </a:cubicBezTo>
                <a:cubicBezTo>
                  <a:pt x="2232118" y="597137"/>
                  <a:pt x="2235185" y="602133"/>
                  <a:pt x="2237069" y="604893"/>
                </a:cubicBezTo>
                <a:cubicBezTo>
                  <a:pt x="2232380" y="611642"/>
                  <a:pt x="2224931" y="626016"/>
                  <a:pt x="2214721" y="648014"/>
                </a:cubicBezTo>
                <a:cubicBezTo>
                  <a:pt x="2204510" y="670012"/>
                  <a:pt x="2200741" y="684386"/>
                  <a:pt x="2203414" y="691134"/>
                </a:cubicBezTo>
                <a:lnTo>
                  <a:pt x="2186587" y="705858"/>
                </a:lnTo>
                <a:cubicBezTo>
                  <a:pt x="2183388" y="712081"/>
                  <a:pt x="2180320" y="718041"/>
                  <a:pt x="2177384" y="723738"/>
                </a:cubicBezTo>
                <a:cubicBezTo>
                  <a:pt x="2174448" y="729434"/>
                  <a:pt x="2171907" y="735394"/>
                  <a:pt x="2169759" y="741617"/>
                </a:cubicBezTo>
                <a:lnTo>
                  <a:pt x="2171863" y="747927"/>
                </a:lnTo>
                <a:cubicBezTo>
                  <a:pt x="2178568" y="746437"/>
                  <a:pt x="2183563" y="740478"/>
                  <a:pt x="2186850" y="730048"/>
                </a:cubicBezTo>
                <a:cubicBezTo>
                  <a:pt x="2190137" y="719619"/>
                  <a:pt x="2195658" y="713659"/>
                  <a:pt x="2203414" y="712169"/>
                </a:cubicBezTo>
                <a:cubicBezTo>
                  <a:pt x="2207271" y="711818"/>
                  <a:pt x="2212179" y="710416"/>
                  <a:pt x="2218139" y="707962"/>
                </a:cubicBezTo>
                <a:lnTo>
                  <a:pt x="2203414" y="701652"/>
                </a:lnTo>
                <a:lnTo>
                  <a:pt x="2209725" y="697445"/>
                </a:lnTo>
                <a:cubicBezTo>
                  <a:pt x="2212836" y="695516"/>
                  <a:pt x="2215553" y="695166"/>
                  <a:pt x="2217876" y="696393"/>
                </a:cubicBezTo>
                <a:cubicBezTo>
                  <a:pt x="2220198" y="697620"/>
                  <a:pt x="2222389" y="699373"/>
                  <a:pt x="2224449" y="701652"/>
                </a:cubicBezTo>
                <a:cubicBezTo>
                  <a:pt x="2226640" y="698584"/>
                  <a:pt x="2228568" y="695779"/>
                  <a:pt x="2230233" y="693238"/>
                </a:cubicBezTo>
                <a:cubicBezTo>
                  <a:pt x="2231899" y="690696"/>
                  <a:pt x="2232775" y="687892"/>
                  <a:pt x="2232863" y="684824"/>
                </a:cubicBezTo>
                <a:cubicBezTo>
                  <a:pt x="2234834" y="682545"/>
                  <a:pt x="2236149" y="679215"/>
                  <a:pt x="2236806" y="674833"/>
                </a:cubicBezTo>
                <a:cubicBezTo>
                  <a:pt x="2237464" y="670451"/>
                  <a:pt x="2238252" y="666068"/>
                  <a:pt x="2239173" y="661686"/>
                </a:cubicBezTo>
                <a:cubicBezTo>
                  <a:pt x="2232512" y="661336"/>
                  <a:pt x="2226903" y="657830"/>
                  <a:pt x="2222345" y="651169"/>
                </a:cubicBezTo>
                <a:cubicBezTo>
                  <a:pt x="2229006" y="646962"/>
                  <a:pt x="2232512" y="640652"/>
                  <a:pt x="2232863" y="632238"/>
                </a:cubicBezTo>
                <a:lnTo>
                  <a:pt x="2253897" y="636445"/>
                </a:lnTo>
                <a:cubicBezTo>
                  <a:pt x="2250961" y="639600"/>
                  <a:pt x="2248945" y="642755"/>
                  <a:pt x="2247849" y="645911"/>
                </a:cubicBezTo>
                <a:cubicBezTo>
                  <a:pt x="2246754" y="649066"/>
                  <a:pt x="2245264" y="652221"/>
                  <a:pt x="2243380" y="655376"/>
                </a:cubicBezTo>
                <a:lnTo>
                  <a:pt x="2251794" y="661686"/>
                </a:lnTo>
                <a:cubicBezTo>
                  <a:pt x="2256000" y="661686"/>
                  <a:pt x="2258104" y="663790"/>
                  <a:pt x="2258104" y="667997"/>
                </a:cubicBezTo>
                <a:cubicBezTo>
                  <a:pt x="2257928" y="672247"/>
                  <a:pt x="2256702" y="676367"/>
                  <a:pt x="2254423" y="680354"/>
                </a:cubicBezTo>
                <a:cubicBezTo>
                  <a:pt x="2252144" y="684342"/>
                  <a:pt x="2249865" y="687935"/>
                  <a:pt x="2247586" y="691134"/>
                </a:cubicBezTo>
                <a:cubicBezTo>
                  <a:pt x="2250873" y="692011"/>
                  <a:pt x="2254291" y="692361"/>
                  <a:pt x="2257841" y="692186"/>
                </a:cubicBezTo>
                <a:cubicBezTo>
                  <a:pt x="2261390" y="692011"/>
                  <a:pt x="2264283" y="692361"/>
                  <a:pt x="2266517" y="693238"/>
                </a:cubicBezTo>
                <a:cubicBezTo>
                  <a:pt x="2268051" y="696744"/>
                  <a:pt x="2266561" y="701301"/>
                  <a:pt x="2262048" y="706910"/>
                </a:cubicBezTo>
                <a:cubicBezTo>
                  <a:pt x="2257534" y="712519"/>
                  <a:pt x="2253415" y="717077"/>
                  <a:pt x="2249690" y="720583"/>
                </a:cubicBezTo>
                <a:cubicBezTo>
                  <a:pt x="2249602" y="724965"/>
                  <a:pt x="2248726" y="728821"/>
                  <a:pt x="2247061" y="732151"/>
                </a:cubicBezTo>
                <a:cubicBezTo>
                  <a:pt x="2245395" y="735482"/>
                  <a:pt x="2243467" y="737235"/>
                  <a:pt x="2241276" y="737410"/>
                </a:cubicBezTo>
                <a:lnTo>
                  <a:pt x="2230759" y="752134"/>
                </a:lnTo>
                <a:lnTo>
                  <a:pt x="2230759" y="771065"/>
                </a:lnTo>
                <a:lnTo>
                  <a:pt x="2237069" y="764755"/>
                </a:lnTo>
                <a:lnTo>
                  <a:pt x="2245483" y="747927"/>
                </a:lnTo>
                <a:cubicBezTo>
                  <a:pt x="2246623" y="745824"/>
                  <a:pt x="2248025" y="744246"/>
                  <a:pt x="2249690" y="743195"/>
                </a:cubicBezTo>
                <a:cubicBezTo>
                  <a:pt x="2251355" y="742143"/>
                  <a:pt x="2252758" y="741617"/>
                  <a:pt x="2253897" y="741617"/>
                </a:cubicBezTo>
                <a:cubicBezTo>
                  <a:pt x="2253722" y="742800"/>
                  <a:pt x="2253021" y="744641"/>
                  <a:pt x="2251794" y="747139"/>
                </a:cubicBezTo>
                <a:cubicBezTo>
                  <a:pt x="2250567" y="749636"/>
                  <a:pt x="2249865" y="752003"/>
                  <a:pt x="2249690" y="754238"/>
                </a:cubicBezTo>
                <a:lnTo>
                  <a:pt x="2246758" y="761569"/>
                </a:lnTo>
                <a:lnTo>
                  <a:pt x="2254096" y="747685"/>
                </a:lnTo>
                <a:cubicBezTo>
                  <a:pt x="2259355" y="733750"/>
                  <a:pt x="2263562" y="720603"/>
                  <a:pt x="2266717" y="708246"/>
                </a:cubicBezTo>
                <a:cubicBezTo>
                  <a:pt x="2269872" y="695888"/>
                  <a:pt x="2271975" y="685897"/>
                  <a:pt x="2273027" y="678272"/>
                </a:cubicBezTo>
                <a:cubicBezTo>
                  <a:pt x="2275130" y="680024"/>
                  <a:pt x="2277234" y="680726"/>
                  <a:pt x="2279337" y="680375"/>
                </a:cubicBezTo>
                <a:lnTo>
                  <a:pt x="2287751" y="674065"/>
                </a:lnTo>
                <a:cubicBezTo>
                  <a:pt x="2288847" y="672925"/>
                  <a:pt x="2289285" y="671523"/>
                  <a:pt x="2289066" y="669858"/>
                </a:cubicBezTo>
                <a:cubicBezTo>
                  <a:pt x="2288847" y="668193"/>
                  <a:pt x="2287707" y="666790"/>
                  <a:pt x="2285648" y="665651"/>
                </a:cubicBezTo>
                <a:cubicBezTo>
                  <a:pt x="2291388" y="658727"/>
                  <a:pt x="2297261" y="649437"/>
                  <a:pt x="2303264" y="637780"/>
                </a:cubicBezTo>
                <a:cubicBezTo>
                  <a:pt x="2309268" y="626124"/>
                  <a:pt x="2312510" y="615782"/>
                  <a:pt x="2312992" y="606755"/>
                </a:cubicBezTo>
                <a:cubicBezTo>
                  <a:pt x="2316279" y="604607"/>
                  <a:pt x="2318645" y="602066"/>
                  <a:pt x="2320091" y="599130"/>
                </a:cubicBezTo>
                <a:cubicBezTo>
                  <a:pt x="2321538" y="596194"/>
                  <a:pt x="2321275" y="593126"/>
                  <a:pt x="2319303" y="589927"/>
                </a:cubicBezTo>
                <a:cubicBezTo>
                  <a:pt x="2320705" y="582872"/>
                  <a:pt x="2323685" y="577526"/>
                  <a:pt x="2328242" y="573889"/>
                </a:cubicBezTo>
                <a:cubicBezTo>
                  <a:pt x="2332800" y="570251"/>
                  <a:pt x="2336831" y="566483"/>
                  <a:pt x="2340337" y="562583"/>
                </a:cubicBezTo>
                <a:cubicBezTo>
                  <a:pt x="2343317" y="560479"/>
                  <a:pt x="2344719" y="558376"/>
                  <a:pt x="2344544" y="556272"/>
                </a:cubicBezTo>
                <a:cubicBezTo>
                  <a:pt x="2344369" y="554169"/>
                  <a:pt x="2343668" y="552065"/>
                  <a:pt x="2342440" y="549962"/>
                </a:cubicBezTo>
                <a:lnTo>
                  <a:pt x="2361372" y="516307"/>
                </a:lnTo>
                <a:cubicBezTo>
                  <a:pt x="2362642" y="514204"/>
                  <a:pt x="2364307" y="511574"/>
                  <a:pt x="2366367" y="508419"/>
                </a:cubicBezTo>
                <a:cubicBezTo>
                  <a:pt x="2368427" y="505264"/>
                  <a:pt x="2369566" y="501583"/>
                  <a:pt x="2369785" y="497376"/>
                </a:cubicBezTo>
                <a:cubicBezTo>
                  <a:pt x="2379513" y="485150"/>
                  <a:pt x="2387401" y="471214"/>
                  <a:pt x="2393449" y="455570"/>
                </a:cubicBezTo>
                <a:cubicBezTo>
                  <a:pt x="2399496" y="439926"/>
                  <a:pt x="2408436" y="426516"/>
                  <a:pt x="2420268" y="415342"/>
                </a:cubicBezTo>
                <a:lnTo>
                  <a:pt x="2418164" y="400618"/>
                </a:lnTo>
                <a:lnTo>
                  <a:pt x="2441302" y="364859"/>
                </a:lnTo>
                <a:cubicBezTo>
                  <a:pt x="2441697" y="359382"/>
                  <a:pt x="2444588" y="349829"/>
                  <a:pt x="2449978" y="336200"/>
                </a:cubicBezTo>
                <a:cubicBezTo>
                  <a:pt x="2455368" y="322571"/>
                  <a:pt x="2460890" y="312493"/>
                  <a:pt x="2466543" y="305963"/>
                </a:cubicBezTo>
                <a:cubicBezTo>
                  <a:pt x="2466543" y="297900"/>
                  <a:pt x="2470750" y="290889"/>
                  <a:pt x="2479163" y="284929"/>
                </a:cubicBezTo>
                <a:cubicBezTo>
                  <a:pt x="2476359" y="280722"/>
                  <a:pt x="2476183" y="277041"/>
                  <a:pt x="2478637" y="273886"/>
                </a:cubicBezTo>
                <a:cubicBezTo>
                  <a:pt x="2481091" y="270731"/>
                  <a:pt x="2484071" y="268101"/>
                  <a:pt x="2487577" y="265998"/>
                </a:cubicBezTo>
                <a:lnTo>
                  <a:pt x="2565404" y="129275"/>
                </a:lnTo>
                <a:cubicBezTo>
                  <a:pt x="2570181" y="123885"/>
                  <a:pt x="2573774" y="118363"/>
                  <a:pt x="2576184" y="112710"/>
                </a:cubicBezTo>
                <a:cubicBezTo>
                  <a:pt x="2578595" y="107057"/>
                  <a:pt x="2582714" y="102062"/>
                  <a:pt x="2588542" y="97723"/>
                </a:cubicBezTo>
                <a:cubicBezTo>
                  <a:pt x="2588630" y="94437"/>
                  <a:pt x="2589506" y="91018"/>
                  <a:pt x="2591171" y="87469"/>
                </a:cubicBezTo>
                <a:cubicBezTo>
                  <a:pt x="2592837" y="83919"/>
                  <a:pt x="2594765" y="81027"/>
                  <a:pt x="2596956" y="78792"/>
                </a:cubicBezTo>
                <a:lnTo>
                  <a:pt x="2605370" y="64068"/>
                </a:lnTo>
                <a:cubicBezTo>
                  <a:pt x="2607648" y="61921"/>
                  <a:pt x="2610453" y="60431"/>
                  <a:pt x="2613783" y="59598"/>
                </a:cubicBezTo>
                <a:cubicBezTo>
                  <a:pt x="2617114" y="58766"/>
                  <a:pt x="2619918" y="58853"/>
                  <a:pt x="2622197" y="59861"/>
                </a:cubicBezTo>
                <a:cubicBezTo>
                  <a:pt x="2623249" y="64989"/>
                  <a:pt x="2619568" y="76294"/>
                  <a:pt x="2611154" y="93779"/>
                </a:cubicBezTo>
                <a:cubicBezTo>
                  <a:pt x="2602740" y="111264"/>
                  <a:pt x="2595904" y="123096"/>
                  <a:pt x="2590646" y="129275"/>
                </a:cubicBezTo>
                <a:lnTo>
                  <a:pt x="2592749" y="129275"/>
                </a:lnTo>
                <a:cubicBezTo>
                  <a:pt x="2595860" y="132342"/>
                  <a:pt x="2597526" y="135147"/>
                  <a:pt x="2597745" y="137688"/>
                </a:cubicBezTo>
                <a:cubicBezTo>
                  <a:pt x="2597964" y="140230"/>
                  <a:pt x="2597000" y="143035"/>
                  <a:pt x="2594852" y="146102"/>
                </a:cubicBezTo>
                <a:cubicBezTo>
                  <a:pt x="2592223" y="162053"/>
                  <a:pt x="2587490" y="178530"/>
                  <a:pt x="2580654" y="195533"/>
                </a:cubicBezTo>
                <a:cubicBezTo>
                  <a:pt x="2573818" y="212535"/>
                  <a:pt x="2568034" y="229013"/>
                  <a:pt x="2563301" y="244963"/>
                </a:cubicBezTo>
                <a:cubicBezTo>
                  <a:pt x="2565273" y="247899"/>
                  <a:pt x="2565536" y="249915"/>
                  <a:pt x="2564090" y="251011"/>
                </a:cubicBezTo>
                <a:cubicBezTo>
                  <a:pt x="2562644" y="252106"/>
                  <a:pt x="2560277" y="253596"/>
                  <a:pt x="2556991" y="255481"/>
                </a:cubicBezTo>
                <a:cubicBezTo>
                  <a:pt x="2556815" y="257672"/>
                  <a:pt x="2556640" y="259600"/>
                  <a:pt x="2556465" y="261265"/>
                </a:cubicBezTo>
                <a:cubicBezTo>
                  <a:pt x="2556289" y="262930"/>
                  <a:pt x="2557166" y="263807"/>
                  <a:pt x="2559094" y="263894"/>
                </a:cubicBezTo>
                <a:cubicBezTo>
                  <a:pt x="2557560" y="267356"/>
                  <a:pt x="2555369" y="271476"/>
                  <a:pt x="2552521" y="276252"/>
                </a:cubicBezTo>
                <a:cubicBezTo>
                  <a:pt x="2549672" y="281029"/>
                  <a:pt x="2549059" y="284622"/>
                  <a:pt x="2550680" y="287032"/>
                </a:cubicBezTo>
                <a:lnTo>
                  <a:pt x="2563301" y="274412"/>
                </a:lnTo>
                <a:cubicBezTo>
                  <a:pt x="2565492" y="272308"/>
                  <a:pt x="2566894" y="270205"/>
                  <a:pt x="2567508" y="268101"/>
                </a:cubicBezTo>
                <a:cubicBezTo>
                  <a:pt x="2568121" y="265998"/>
                  <a:pt x="2567420" y="263894"/>
                  <a:pt x="2565404" y="261791"/>
                </a:cubicBezTo>
                <a:cubicBezTo>
                  <a:pt x="2567639" y="259556"/>
                  <a:pt x="2570006" y="256664"/>
                  <a:pt x="2572503" y="253114"/>
                </a:cubicBezTo>
                <a:cubicBezTo>
                  <a:pt x="2575001" y="249565"/>
                  <a:pt x="2576842" y="246147"/>
                  <a:pt x="2578025" y="242860"/>
                </a:cubicBezTo>
                <a:lnTo>
                  <a:pt x="2594852" y="204998"/>
                </a:lnTo>
                <a:lnTo>
                  <a:pt x="2607473" y="194481"/>
                </a:lnTo>
                <a:cubicBezTo>
                  <a:pt x="2609752" y="192290"/>
                  <a:pt x="2611505" y="189836"/>
                  <a:pt x="2612732" y="187119"/>
                </a:cubicBezTo>
                <a:cubicBezTo>
                  <a:pt x="2613959" y="184402"/>
                  <a:pt x="2613608" y="181948"/>
                  <a:pt x="2611680" y="179757"/>
                </a:cubicBezTo>
                <a:lnTo>
                  <a:pt x="2620094" y="162929"/>
                </a:lnTo>
                <a:cubicBezTo>
                  <a:pt x="2619042" y="155918"/>
                  <a:pt x="2621145" y="149959"/>
                  <a:pt x="2626404" y="145050"/>
                </a:cubicBezTo>
                <a:cubicBezTo>
                  <a:pt x="2631663" y="140142"/>
                  <a:pt x="2633766" y="134183"/>
                  <a:pt x="2632714" y="127171"/>
                </a:cubicBezTo>
                <a:lnTo>
                  <a:pt x="2660059" y="104034"/>
                </a:lnTo>
                <a:cubicBezTo>
                  <a:pt x="2665318" y="109906"/>
                  <a:pt x="2667947" y="113937"/>
                  <a:pt x="2667947" y="116128"/>
                </a:cubicBezTo>
                <a:cubicBezTo>
                  <a:pt x="2667947" y="118319"/>
                  <a:pt x="2665318" y="121299"/>
                  <a:pt x="2660059" y="125068"/>
                </a:cubicBezTo>
                <a:cubicBezTo>
                  <a:pt x="2664047" y="130984"/>
                  <a:pt x="2663959" y="135453"/>
                  <a:pt x="2659796" y="138477"/>
                </a:cubicBezTo>
                <a:cubicBezTo>
                  <a:pt x="2655633" y="141501"/>
                  <a:pt x="2655019" y="145445"/>
                  <a:pt x="2657955" y="150309"/>
                </a:cubicBezTo>
                <a:cubicBezTo>
                  <a:pt x="2654231" y="155787"/>
                  <a:pt x="2650111" y="164814"/>
                  <a:pt x="2645598" y="177391"/>
                </a:cubicBezTo>
                <a:cubicBezTo>
                  <a:pt x="2641084" y="189967"/>
                  <a:pt x="2639594" y="198469"/>
                  <a:pt x="2641128" y="202895"/>
                </a:cubicBezTo>
                <a:lnTo>
                  <a:pt x="2624300" y="242860"/>
                </a:lnTo>
                <a:cubicBezTo>
                  <a:pt x="2628683" y="248206"/>
                  <a:pt x="2630961" y="253815"/>
                  <a:pt x="2631137" y="259688"/>
                </a:cubicBezTo>
                <a:cubicBezTo>
                  <a:pt x="2631312" y="265560"/>
                  <a:pt x="2628332" y="271169"/>
                  <a:pt x="2622197" y="276515"/>
                </a:cubicBezTo>
                <a:cubicBezTo>
                  <a:pt x="2620094" y="285192"/>
                  <a:pt x="2616939" y="294131"/>
                  <a:pt x="2612732" y="303334"/>
                </a:cubicBezTo>
                <a:cubicBezTo>
                  <a:pt x="2608525" y="312536"/>
                  <a:pt x="2603266" y="320424"/>
                  <a:pt x="2596956" y="326998"/>
                </a:cubicBezTo>
                <a:lnTo>
                  <a:pt x="2603266" y="343825"/>
                </a:lnTo>
                <a:lnTo>
                  <a:pt x="2588542" y="354342"/>
                </a:lnTo>
                <a:lnTo>
                  <a:pt x="2588542" y="377480"/>
                </a:lnTo>
                <a:cubicBezTo>
                  <a:pt x="2585781" y="381775"/>
                  <a:pt x="2583941" y="385806"/>
                  <a:pt x="2583021" y="389575"/>
                </a:cubicBezTo>
                <a:cubicBezTo>
                  <a:pt x="2582100" y="393343"/>
                  <a:pt x="2579734" y="396323"/>
                  <a:pt x="2575921" y="398514"/>
                </a:cubicBezTo>
                <a:cubicBezTo>
                  <a:pt x="2574957" y="400925"/>
                  <a:pt x="2574782" y="403992"/>
                  <a:pt x="2575396" y="407717"/>
                </a:cubicBezTo>
                <a:cubicBezTo>
                  <a:pt x="2576009" y="411442"/>
                  <a:pt x="2576886" y="413983"/>
                  <a:pt x="2578025" y="415342"/>
                </a:cubicBezTo>
                <a:cubicBezTo>
                  <a:pt x="2579208" y="417314"/>
                  <a:pt x="2580523" y="418103"/>
                  <a:pt x="2581969" y="417708"/>
                </a:cubicBezTo>
                <a:cubicBezTo>
                  <a:pt x="2583415" y="417314"/>
                  <a:pt x="2584204" y="416525"/>
                  <a:pt x="2584335" y="415342"/>
                </a:cubicBezTo>
                <a:cubicBezTo>
                  <a:pt x="2580041" y="409032"/>
                  <a:pt x="2580742" y="403773"/>
                  <a:pt x="2586439" y="399566"/>
                </a:cubicBezTo>
                <a:cubicBezTo>
                  <a:pt x="2592135" y="395359"/>
                  <a:pt x="2597043" y="392204"/>
                  <a:pt x="2601163" y="390101"/>
                </a:cubicBezTo>
                <a:lnTo>
                  <a:pt x="2601163" y="358549"/>
                </a:lnTo>
                <a:lnTo>
                  <a:pt x="2603266" y="358549"/>
                </a:lnTo>
                <a:cubicBezTo>
                  <a:pt x="2604449" y="356358"/>
                  <a:pt x="2605238" y="353904"/>
                  <a:pt x="2605633" y="351187"/>
                </a:cubicBezTo>
                <a:cubicBezTo>
                  <a:pt x="2606027" y="348470"/>
                  <a:pt x="2605238" y="346016"/>
                  <a:pt x="2603266" y="343825"/>
                </a:cubicBezTo>
                <a:cubicBezTo>
                  <a:pt x="2609138" y="338347"/>
                  <a:pt x="2613696" y="332475"/>
                  <a:pt x="2616939" y="326209"/>
                </a:cubicBezTo>
                <a:cubicBezTo>
                  <a:pt x="2620181" y="319942"/>
                  <a:pt x="2624739" y="314596"/>
                  <a:pt x="2630611" y="310170"/>
                </a:cubicBezTo>
                <a:cubicBezTo>
                  <a:pt x="2623687" y="303378"/>
                  <a:pt x="2621759" y="298557"/>
                  <a:pt x="2624826" y="295709"/>
                </a:cubicBezTo>
                <a:cubicBezTo>
                  <a:pt x="2627894" y="292861"/>
                  <a:pt x="2633328" y="288566"/>
                  <a:pt x="2641128" y="282825"/>
                </a:cubicBezTo>
                <a:cubicBezTo>
                  <a:pt x="2645905" y="277172"/>
                  <a:pt x="2649498" y="266918"/>
                  <a:pt x="2651908" y="252063"/>
                </a:cubicBezTo>
                <a:cubicBezTo>
                  <a:pt x="2654318" y="237207"/>
                  <a:pt x="2658438" y="226427"/>
                  <a:pt x="2664266" y="219722"/>
                </a:cubicBezTo>
                <a:cubicBezTo>
                  <a:pt x="2666413" y="218758"/>
                  <a:pt x="2668429" y="218583"/>
                  <a:pt x="2670313" y="219196"/>
                </a:cubicBezTo>
                <a:cubicBezTo>
                  <a:pt x="2672198" y="219810"/>
                  <a:pt x="2673687" y="220686"/>
                  <a:pt x="2674783" y="221826"/>
                </a:cubicBezTo>
                <a:cubicBezTo>
                  <a:pt x="2679560" y="227610"/>
                  <a:pt x="2680524" y="234446"/>
                  <a:pt x="2677675" y="242334"/>
                </a:cubicBezTo>
                <a:cubicBezTo>
                  <a:pt x="2674827" y="250222"/>
                  <a:pt x="2671058" y="256007"/>
                  <a:pt x="2666369" y="259688"/>
                </a:cubicBezTo>
                <a:cubicBezTo>
                  <a:pt x="2661374" y="273228"/>
                  <a:pt x="2657167" y="286112"/>
                  <a:pt x="2653749" y="298338"/>
                </a:cubicBezTo>
                <a:cubicBezTo>
                  <a:pt x="2650331" y="310564"/>
                  <a:pt x="2646124" y="322922"/>
                  <a:pt x="2641128" y="335411"/>
                </a:cubicBezTo>
                <a:cubicBezTo>
                  <a:pt x="2643056" y="337427"/>
                  <a:pt x="2643407" y="339180"/>
                  <a:pt x="2642180" y="340670"/>
                </a:cubicBezTo>
                <a:cubicBezTo>
                  <a:pt x="2640953" y="342160"/>
                  <a:pt x="2639200" y="343913"/>
                  <a:pt x="2636921" y="345928"/>
                </a:cubicBezTo>
                <a:cubicBezTo>
                  <a:pt x="2634905" y="348076"/>
                  <a:pt x="2634204" y="350092"/>
                  <a:pt x="2634818" y="351976"/>
                </a:cubicBezTo>
                <a:cubicBezTo>
                  <a:pt x="2635431" y="353860"/>
                  <a:pt x="2636834" y="355350"/>
                  <a:pt x="2639025" y="356446"/>
                </a:cubicBezTo>
                <a:cubicBezTo>
                  <a:pt x="2635738" y="359689"/>
                  <a:pt x="2632846" y="363194"/>
                  <a:pt x="2630348" y="366963"/>
                </a:cubicBezTo>
                <a:cubicBezTo>
                  <a:pt x="2627850" y="370731"/>
                  <a:pt x="2626535" y="374237"/>
                  <a:pt x="2626404" y="377480"/>
                </a:cubicBezTo>
                <a:lnTo>
                  <a:pt x="2617990" y="392204"/>
                </a:lnTo>
                <a:cubicBezTo>
                  <a:pt x="2621058" y="396499"/>
                  <a:pt x="2622285" y="400530"/>
                  <a:pt x="2621671" y="404299"/>
                </a:cubicBezTo>
                <a:cubicBezTo>
                  <a:pt x="2621058" y="408068"/>
                  <a:pt x="2619130" y="411047"/>
                  <a:pt x="2615887" y="413238"/>
                </a:cubicBezTo>
                <a:cubicBezTo>
                  <a:pt x="2623030" y="412713"/>
                  <a:pt x="2632407" y="412187"/>
                  <a:pt x="2644020" y="411661"/>
                </a:cubicBezTo>
                <a:cubicBezTo>
                  <a:pt x="2655633" y="411135"/>
                  <a:pt x="2664485" y="413764"/>
                  <a:pt x="2670576" y="419549"/>
                </a:cubicBezTo>
                <a:cubicBezTo>
                  <a:pt x="2673731" y="423975"/>
                  <a:pt x="2675309" y="428269"/>
                  <a:pt x="2675309" y="432432"/>
                </a:cubicBezTo>
                <a:cubicBezTo>
                  <a:pt x="2675309" y="436595"/>
                  <a:pt x="2673731" y="439312"/>
                  <a:pt x="2670576" y="440583"/>
                </a:cubicBezTo>
                <a:cubicBezTo>
                  <a:pt x="2670357" y="441810"/>
                  <a:pt x="2669744" y="443563"/>
                  <a:pt x="2668736" y="445842"/>
                </a:cubicBezTo>
                <a:cubicBezTo>
                  <a:pt x="2667728" y="448120"/>
                  <a:pt x="2667640" y="449873"/>
                  <a:pt x="2668473" y="451100"/>
                </a:cubicBezTo>
                <a:lnTo>
                  <a:pt x="2674783" y="446893"/>
                </a:lnTo>
                <a:lnTo>
                  <a:pt x="2702128" y="425859"/>
                </a:lnTo>
                <a:lnTo>
                  <a:pt x="2706335" y="411135"/>
                </a:lnTo>
                <a:cubicBezTo>
                  <a:pt x="2704406" y="408199"/>
                  <a:pt x="2704056" y="406183"/>
                  <a:pt x="2705283" y="405088"/>
                </a:cubicBezTo>
                <a:cubicBezTo>
                  <a:pt x="2706510" y="403992"/>
                  <a:pt x="2708263" y="402502"/>
                  <a:pt x="2710541" y="400618"/>
                </a:cubicBezTo>
                <a:cubicBezTo>
                  <a:pt x="2711506" y="398558"/>
                  <a:pt x="2711681" y="396893"/>
                  <a:pt x="2711067" y="395622"/>
                </a:cubicBezTo>
                <a:cubicBezTo>
                  <a:pt x="2710454" y="394351"/>
                  <a:pt x="2709577" y="393212"/>
                  <a:pt x="2708438" y="392204"/>
                </a:cubicBezTo>
                <a:cubicBezTo>
                  <a:pt x="2714573" y="385719"/>
                  <a:pt x="2720182" y="378707"/>
                  <a:pt x="2725265" y="371170"/>
                </a:cubicBezTo>
                <a:cubicBezTo>
                  <a:pt x="2730349" y="363633"/>
                  <a:pt x="2735958" y="356621"/>
                  <a:pt x="2742093" y="350135"/>
                </a:cubicBezTo>
                <a:cubicBezTo>
                  <a:pt x="2744284" y="340451"/>
                  <a:pt x="2748316" y="331424"/>
                  <a:pt x="2754188" y="323054"/>
                </a:cubicBezTo>
                <a:cubicBezTo>
                  <a:pt x="2760060" y="314684"/>
                  <a:pt x="2767247" y="308286"/>
                  <a:pt x="2775748" y="303860"/>
                </a:cubicBezTo>
                <a:lnTo>
                  <a:pt x="2773645" y="293343"/>
                </a:lnTo>
                <a:cubicBezTo>
                  <a:pt x="2772680" y="290144"/>
                  <a:pt x="2773031" y="287076"/>
                  <a:pt x="2774696" y="284140"/>
                </a:cubicBezTo>
                <a:cubicBezTo>
                  <a:pt x="2776362" y="281204"/>
                  <a:pt x="2778816" y="278662"/>
                  <a:pt x="2782058" y="276515"/>
                </a:cubicBezTo>
                <a:cubicBezTo>
                  <a:pt x="2786265" y="267751"/>
                  <a:pt x="2790472" y="266348"/>
                  <a:pt x="2794679" y="272308"/>
                </a:cubicBezTo>
                <a:cubicBezTo>
                  <a:pt x="2799105" y="276384"/>
                  <a:pt x="2801822" y="280328"/>
                  <a:pt x="2802830" y="284140"/>
                </a:cubicBezTo>
                <a:cubicBezTo>
                  <a:pt x="2803838" y="287953"/>
                  <a:pt x="2801822" y="292422"/>
                  <a:pt x="2796782" y="297549"/>
                </a:cubicBezTo>
                <a:cubicBezTo>
                  <a:pt x="2792707" y="301362"/>
                  <a:pt x="2787711" y="307935"/>
                  <a:pt x="2781795" y="317269"/>
                </a:cubicBezTo>
                <a:cubicBezTo>
                  <a:pt x="2775880" y="326603"/>
                  <a:pt x="2774565" y="334754"/>
                  <a:pt x="2777851" y="341722"/>
                </a:cubicBezTo>
                <a:cubicBezTo>
                  <a:pt x="2776668" y="348076"/>
                  <a:pt x="2773776" y="357980"/>
                  <a:pt x="2769175" y="371433"/>
                </a:cubicBezTo>
                <a:cubicBezTo>
                  <a:pt x="2764574" y="384886"/>
                  <a:pt x="2759052" y="395315"/>
                  <a:pt x="2752610" y="402721"/>
                </a:cubicBezTo>
                <a:cubicBezTo>
                  <a:pt x="2755546" y="405876"/>
                  <a:pt x="2756510" y="408506"/>
                  <a:pt x="2755502" y="410609"/>
                </a:cubicBezTo>
                <a:cubicBezTo>
                  <a:pt x="2754495" y="412713"/>
                  <a:pt x="2752829" y="414290"/>
                  <a:pt x="2750507" y="415342"/>
                </a:cubicBezTo>
                <a:cubicBezTo>
                  <a:pt x="2747133" y="419154"/>
                  <a:pt x="2747571" y="424676"/>
                  <a:pt x="2751821" y="431907"/>
                </a:cubicBezTo>
                <a:cubicBezTo>
                  <a:pt x="2756072" y="439137"/>
                  <a:pt x="2759140" y="444133"/>
                  <a:pt x="2761024" y="446893"/>
                </a:cubicBezTo>
                <a:cubicBezTo>
                  <a:pt x="2756335" y="453642"/>
                  <a:pt x="2748885" y="468016"/>
                  <a:pt x="2738675" y="490014"/>
                </a:cubicBezTo>
                <a:cubicBezTo>
                  <a:pt x="2728464" y="512012"/>
                  <a:pt x="2724696" y="526386"/>
                  <a:pt x="2727369" y="533134"/>
                </a:cubicBezTo>
                <a:lnTo>
                  <a:pt x="2710541" y="547858"/>
                </a:lnTo>
                <a:cubicBezTo>
                  <a:pt x="2707342" y="554081"/>
                  <a:pt x="2704275" y="560041"/>
                  <a:pt x="2701339" y="565738"/>
                </a:cubicBezTo>
                <a:cubicBezTo>
                  <a:pt x="2698403" y="571434"/>
                  <a:pt x="2695861" y="577394"/>
                  <a:pt x="2693714" y="583617"/>
                </a:cubicBezTo>
                <a:lnTo>
                  <a:pt x="2695817" y="589927"/>
                </a:lnTo>
                <a:cubicBezTo>
                  <a:pt x="2702522" y="588437"/>
                  <a:pt x="2707518" y="582478"/>
                  <a:pt x="2710804" y="572048"/>
                </a:cubicBezTo>
                <a:cubicBezTo>
                  <a:pt x="2714091" y="561619"/>
                  <a:pt x="2719613" y="555659"/>
                  <a:pt x="2727369" y="554169"/>
                </a:cubicBezTo>
                <a:cubicBezTo>
                  <a:pt x="2731225" y="553818"/>
                  <a:pt x="2736133" y="552416"/>
                  <a:pt x="2742093" y="549962"/>
                </a:cubicBezTo>
                <a:lnTo>
                  <a:pt x="2727369" y="543652"/>
                </a:lnTo>
                <a:lnTo>
                  <a:pt x="2733679" y="539445"/>
                </a:lnTo>
                <a:cubicBezTo>
                  <a:pt x="2736791" y="537516"/>
                  <a:pt x="2739508" y="537166"/>
                  <a:pt x="2741830" y="538393"/>
                </a:cubicBezTo>
                <a:cubicBezTo>
                  <a:pt x="2744153" y="539620"/>
                  <a:pt x="2746344" y="541373"/>
                  <a:pt x="2748403" y="543652"/>
                </a:cubicBezTo>
                <a:cubicBezTo>
                  <a:pt x="2750594" y="540584"/>
                  <a:pt x="2752523" y="537779"/>
                  <a:pt x="2754188" y="535238"/>
                </a:cubicBezTo>
                <a:cubicBezTo>
                  <a:pt x="2755853" y="532696"/>
                  <a:pt x="2756730" y="529892"/>
                  <a:pt x="2756817" y="526824"/>
                </a:cubicBezTo>
                <a:cubicBezTo>
                  <a:pt x="2758789" y="524545"/>
                  <a:pt x="2760104" y="521215"/>
                  <a:pt x="2760761" y="516833"/>
                </a:cubicBezTo>
                <a:cubicBezTo>
                  <a:pt x="2761418" y="512451"/>
                  <a:pt x="2762207" y="508068"/>
                  <a:pt x="2763127" y="503686"/>
                </a:cubicBezTo>
                <a:cubicBezTo>
                  <a:pt x="2756467" y="503336"/>
                  <a:pt x="2750857" y="499830"/>
                  <a:pt x="2746300" y="493169"/>
                </a:cubicBezTo>
                <a:cubicBezTo>
                  <a:pt x="2752961" y="488962"/>
                  <a:pt x="2756467" y="482652"/>
                  <a:pt x="2756817" y="474238"/>
                </a:cubicBezTo>
                <a:lnTo>
                  <a:pt x="2777851" y="478445"/>
                </a:lnTo>
                <a:cubicBezTo>
                  <a:pt x="2774915" y="481600"/>
                  <a:pt x="2772900" y="484755"/>
                  <a:pt x="2771804" y="487911"/>
                </a:cubicBezTo>
                <a:cubicBezTo>
                  <a:pt x="2770709" y="491066"/>
                  <a:pt x="2769219" y="494221"/>
                  <a:pt x="2767334" y="497376"/>
                </a:cubicBezTo>
                <a:lnTo>
                  <a:pt x="2775748" y="503686"/>
                </a:lnTo>
                <a:cubicBezTo>
                  <a:pt x="2779955" y="503686"/>
                  <a:pt x="2782058" y="505790"/>
                  <a:pt x="2782058" y="509997"/>
                </a:cubicBezTo>
                <a:cubicBezTo>
                  <a:pt x="2781883" y="514247"/>
                  <a:pt x="2780656" y="518367"/>
                  <a:pt x="2778377" y="522354"/>
                </a:cubicBezTo>
                <a:cubicBezTo>
                  <a:pt x="2776099" y="526342"/>
                  <a:pt x="2773820" y="529935"/>
                  <a:pt x="2771541" y="533134"/>
                </a:cubicBezTo>
                <a:cubicBezTo>
                  <a:pt x="2774828" y="534011"/>
                  <a:pt x="2778246" y="534361"/>
                  <a:pt x="2781795" y="534186"/>
                </a:cubicBezTo>
                <a:cubicBezTo>
                  <a:pt x="2785345" y="534011"/>
                  <a:pt x="2788237" y="534361"/>
                  <a:pt x="2790472" y="535238"/>
                </a:cubicBezTo>
                <a:cubicBezTo>
                  <a:pt x="2792006" y="538744"/>
                  <a:pt x="2790516" y="543301"/>
                  <a:pt x="2786002" y="548910"/>
                </a:cubicBezTo>
                <a:cubicBezTo>
                  <a:pt x="2781489" y="554519"/>
                  <a:pt x="2777369" y="559077"/>
                  <a:pt x="2773645" y="562583"/>
                </a:cubicBezTo>
                <a:cubicBezTo>
                  <a:pt x="2773557" y="566965"/>
                  <a:pt x="2772680" y="570821"/>
                  <a:pt x="2771015" y="574151"/>
                </a:cubicBezTo>
                <a:cubicBezTo>
                  <a:pt x="2769350" y="577482"/>
                  <a:pt x="2767422" y="579235"/>
                  <a:pt x="2765231" y="579410"/>
                </a:cubicBezTo>
                <a:lnTo>
                  <a:pt x="2754714" y="594134"/>
                </a:lnTo>
                <a:lnTo>
                  <a:pt x="2754714" y="613065"/>
                </a:lnTo>
                <a:lnTo>
                  <a:pt x="2761024" y="606755"/>
                </a:lnTo>
                <a:lnTo>
                  <a:pt x="2769438" y="589927"/>
                </a:lnTo>
                <a:cubicBezTo>
                  <a:pt x="2770577" y="587824"/>
                  <a:pt x="2771979" y="586246"/>
                  <a:pt x="2773645" y="585195"/>
                </a:cubicBezTo>
                <a:cubicBezTo>
                  <a:pt x="2775310" y="584143"/>
                  <a:pt x="2776712" y="583617"/>
                  <a:pt x="2777851" y="583617"/>
                </a:cubicBezTo>
                <a:cubicBezTo>
                  <a:pt x="2777676" y="584800"/>
                  <a:pt x="2776975" y="586641"/>
                  <a:pt x="2775748" y="589139"/>
                </a:cubicBezTo>
                <a:cubicBezTo>
                  <a:pt x="2774521" y="591636"/>
                  <a:pt x="2773820" y="594003"/>
                  <a:pt x="2773645" y="596238"/>
                </a:cubicBezTo>
                <a:cubicBezTo>
                  <a:pt x="2776099" y="601934"/>
                  <a:pt x="2773294" y="608946"/>
                  <a:pt x="2765231" y="617272"/>
                </a:cubicBezTo>
                <a:cubicBezTo>
                  <a:pt x="2757168" y="625598"/>
                  <a:pt x="2754363" y="632610"/>
                  <a:pt x="2756817" y="638306"/>
                </a:cubicBezTo>
                <a:lnTo>
                  <a:pt x="2748403" y="653030"/>
                </a:lnTo>
                <a:cubicBezTo>
                  <a:pt x="2748053" y="657588"/>
                  <a:pt x="2746650" y="663197"/>
                  <a:pt x="2744196" y="669858"/>
                </a:cubicBezTo>
                <a:cubicBezTo>
                  <a:pt x="2748666" y="664599"/>
                  <a:pt x="2752873" y="658815"/>
                  <a:pt x="2756817" y="652505"/>
                </a:cubicBezTo>
                <a:cubicBezTo>
                  <a:pt x="2760761" y="646194"/>
                  <a:pt x="2762865" y="639358"/>
                  <a:pt x="2763127" y="631996"/>
                </a:cubicBezTo>
                <a:lnTo>
                  <a:pt x="2779355" y="638081"/>
                </a:lnTo>
                <a:lnTo>
                  <a:pt x="2823222" y="561017"/>
                </a:lnTo>
                <a:cubicBezTo>
                  <a:pt x="2827999" y="555627"/>
                  <a:pt x="2831592" y="550106"/>
                  <a:pt x="2834002" y="544453"/>
                </a:cubicBezTo>
                <a:cubicBezTo>
                  <a:pt x="2836413" y="538800"/>
                  <a:pt x="2840532" y="533804"/>
                  <a:pt x="2846360" y="529466"/>
                </a:cubicBezTo>
                <a:cubicBezTo>
                  <a:pt x="2846448" y="526179"/>
                  <a:pt x="2847324" y="522761"/>
                  <a:pt x="2848989" y="519212"/>
                </a:cubicBezTo>
                <a:cubicBezTo>
                  <a:pt x="2850655" y="515662"/>
                  <a:pt x="2852583" y="512770"/>
                  <a:pt x="2854774" y="510535"/>
                </a:cubicBezTo>
                <a:lnTo>
                  <a:pt x="2863188" y="495811"/>
                </a:lnTo>
                <a:cubicBezTo>
                  <a:pt x="2865466" y="493664"/>
                  <a:pt x="2868271" y="492174"/>
                  <a:pt x="2871601" y="491341"/>
                </a:cubicBezTo>
                <a:cubicBezTo>
                  <a:pt x="2874932" y="490509"/>
                  <a:pt x="2877736" y="490596"/>
                  <a:pt x="2880015" y="491604"/>
                </a:cubicBezTo>
                <a:cubicBezTo>
                  <a:pt x="2881067" y="496731"/>
                  <a:pt x="2877386" y="508037"/>
                  <a:pt x="2868972" y="525522"/>
                </a:cubicBezTo>
                <a:cubicBezTo>
                  <a:pt x="2860558" y="543007"/>
                  <a:pt x="2853722" y="554839"/>
                  <a:pt x="2848464" y="561017"/>
                </a:cubicBezTo>
                <a:lnTo>
                  <a:pt x="2850567" y="561017"/>
                </a:lnTo>
                <a:cubicBezTo>
                  <a:pt x="2853678" y="564085"/>
                  <a:pt x="2855344" y="566890"/>
                  <a:pt x="2855563" y="569431"/>
                </a:cubicBezTo>
                <a:cubicBezTo>
                  <a:pt x="2855782" y="571973"/>
                  <a:pt x="2854818" y="574777"/>
                  <a:pt x="2852670" y="577845"/>
                </a:cubicBezTo>
                <a:cubicBezTo>
                  <a:pt x="2850041" y="593796"/>
                  <a:pt x="2845308" y="610273"/>
                  <a:pt x="2838472" y="627276"/>
                </a:cubicBezTo>
                <a:cubicBezTo>
                  <a:pt x="2831636" y="644278"/>
                  <a:pt x="2825852" y="660756"/>
                  <a:pt x="2821119" y="676706"/>
                </a:cubicBezTo>
                <a:cubicBezTo>
                  <a:pt x="2823091" y="679642"/>
                  <a:pt x="2823354" y="681658"/>
                  <a:pt x="2821908" y="682754"/>
                </a:cubicBezTo>
                <a:cubicBezTo>
                  <a:pt x="2820462" y="683849"/>
                  <a:pt x="2818095" y="685339"/>
                  <a:pt x="2814809" y="687224"/>
                </a:cubicBezTo>
                <a:cubicBezTo>
                  <a:pt x="2814633" y="689415"/>
                  <a:pt x="2814458" y="691343"/>
                  <a:pt x="2814283" y="693008"/>
                </a:cubicBezTo>
                <a:cubicBezTo>
                  <a:pt x="2814107" y="694673"/>
                  <a:pt x="2814984" y="695550"/>
                  <a:pt x="2816912" y="695637"/>
                </a:cubicBezTo>
                <a:cubicBezTo>
                  <a:pt x="2815378" y="699099"/>
                  <a:pt x="2813187" y="703219"/>
                  <a:pt x="2810339" y="707995"/>
                </a:cubicBezTo>
                <a:cubicBezTo>
                  <a:pt x="2807490" y="712772"/>
                  <a:pt x="2806877" y="716365"/>
                  <a:pt x="2808498" y="718775"/>
                </a:cubicBezTo>
                <a:lnTo>
                  <a:pt x="2821119" y="706155"/>
                </a:lnTo>
                <a:cubicBezTo>
                  <a:pt x="2823310" y="704051"/>
                  <a:pt x="2824712" y="701948"/>
                  <a:pt x="2825326" y="699844"/>
                </a:cubicBezTo>
                <a:cubicBezTo>
                  <a:pt x="2825939" y="697741"/>
                  <a:pt x="2825238" y="695637"/>
                  <a:pt x="2823222" y="693534"/>
                </a:cubicBezTo>
                <a:cubicBezTo>
                  <a:pt x="2825457" y="691299"/>
                  <a:pt x="2827824" y="688407"/>
                  <a:pt x="2830321" y="684857"/>
                </a:cubicBezTo>
                <a:cubicBezTo>
                  <a:pt x="2832819" y="681308"/>
                  <a:pt x="2834660" y="677890"/>
                  <a:pt x="2835843" y="674603"/>
                </a:cubicBezTo>
                <a:lnTo>
                  <a:pt x="2852670" y="636741"/>
                </a:lnTo>
                <a:lnTo>
                  <a:pt x="2865291" y="626224"/>
                </a:lnTo>
                <a:cubicBezTo>
                  <a:pt x="2867570" y="624033"/>
                  <a:pt x="2869323" y="621579"/>
                  <a:pt x="2870550" y="618862"/>
                </a:cubicBezTo>
                <a:cubicBezTo>
                  <a:pt x="2871777" y="616145"/>
                  <a:pt x="2871426" y="613691"/>
                  <a:pt x="2869498" y="611500"/>
                </a:cubicBezTo>
                <a:lnTo>
                  <a:pt x="2877912" y="594672"/>
                </a:lnTo>
                <a:cubicBezTo>
                  <a:pt x="2876860" y="587661"/>
                  <a:pt x="2878963" y="581701"/>
                  <a:pt x="2884222" y="576793"/>
                </a:cubicBezTo>
                <a:cubicBezTo>
                  <a:pt x="2889481" y="571885"/>
                  <a:pt x="2891584" y="565925"/>
                  <a:pt x="2890532" y="558914"/>
                </a:cubicBezTo>
                <a:lnTo>
                  <a:pt x="2917877" y="535776"/>
                </a:lnTo>
                <a:cubicBezTo>
                  <a:pt x="2923136" y="541648"/>
                  <a:pt x="2925765" y="545680"/>
                  <a:pt x="2925765" y="547871"/>
                </a:cubicBezTo>
                <a:cubicBezTo>
                  <a:pt x="2925765" y="550062"/>
                  <a:pt x="2923136" y="553042"/>
                  <a:pt x="2917877" y="556811"/>
                </a:cubicBezTo>
                <a:cubicBezTo>
                  <a:pt x="2921865" y="562726"/>
                  <a:pt x="2921777" y="567196"/>
                  <a:pt x="2917614" y="570220"/>
                </a:cubicBezTo>
                <a:cubicBezTo>
                  <a:pt x="2913451" y="573244"/>
                  <a:pt x="2912837" y="577188"/>
                  <a:pt x="2915773" y="582052"/>
                </a:cubicBezTo>
                <a:cubicBezTo>
                  <a:pt x="2912049" y="587529"/>
                  <a:pt x="2907929" y="596557"/>
                  <a:pt x="2903416" y="609134"/>
                </a:cubicBezTo>
                <a:cubicBezTo>
                  <a:pt x="2898902" y="621710"/>
                  <a:pt x="2897412" y="630212"/>
                  <a:pt x="2898946" y="634638"/>
                </a:cubicBezTo>
                <a:lnTo>
                  <a:pt x="2882118" y="674603"/>
                </a:lnTo>
                <a:cubicBezTo>
                  <a:pt x="2886501" y="679949"/>
                  <a:pt x="2888779" y="685558"/>
                  <a:pt x="2888955" y="691431"/>
                </a:cubicBezTo>
                <a:cubicBezTo>
                  <a:pt x="2889130" y="697303"/>
                  <a:pt x="2886150" y="702912"/>
                  <a:pt x="2880015" y="708258"/>
                </a:cubicBezTo>
                <a:cubicBezTo>
                  <a:pt x="2877912" y="716935"/>
                  <a:pt x="2874757" y="725874"/>
                  <a:pt x="2870550" y="735077"/>
                </a:cubicBezTo>
                <a:cubicBezTo>
                  <a:pt x="2866343" y="744279"/>
                  <a:pt x="2861084" y="752167"/>
                  <a:pt x="2854774" y="758741"/>
                </a:cubicBezTo>
                <a:lnTo>
                  <a:pt x="2861084" y="775568"/>
                </a:lnTo>
                <a:lnTo>
                  <a:pt x="2846360" y="786085"/>
                </a:lnTo>
                <a:lnTo>
                  <a:pt x="2846360" y="809223"/>
                </a:lnTo>
                <a:cubicBezTo>
                  <a:pt x="2843599" y="813518"/>
                  <a:pt x="2841759" y="817549"/>
                  <a:pt x="2840839" y="821318"/>
                </a:cubicBezTo>
                <a:cubicBezTo>
                  <a:pt x="2839918" y="825086"/>
                  <a:pt x="2837552" y="828066"/>
                  <a:pt x="2833739" y="830257"/>
                </a:cubicBezTo>
                <a:cubicBezTo>
                  <a:pt x="2832775" y="832668"/>
                  <a:pt x="2832600" y="835735"/>
                  <a:pt x="2833214" y="839460"/>
                </a:cubicBezTo>
                <a:cubicBezTo>
                  <a:pt x="2833827" y="843185"/>
                  <a:pt x="2834704" y="845726"/>
                  <a:pt x="2835843" y="847085"/>
                </a:cubicBezTo>
                <a:cubicBezTo>
                  <a:pt x="2837026" y="849057"/>
                  <a:pt x="2838341" y="849846"/>
                  <a:pt x="2839787" y="849451"/>
                </a:cubicBezTo>
                <a:cubicBezTo>
                  <a:pt x="2841233" y="849057"/>
                  <a:pt x="2842022" y="848268"/>
                  <a:pt x="2842153" y="847085"/>
                </a:cubicBezTo>
                <a:cubicBezTo>
                  <a:pt x="2837859" y="840775"/>
                  <a:pt x="2838560" y="835516"/>
                  <a:pt x="2844257" y="831309"/>
                </a:cubicBezTo>
                <a:cubicBezTo>
                  <a:pt x="2849953" y="827102"/>
                  <a:pt x="2854861" y="823947"/>
                  <a:pt x="2858981" y="821844"/>
                </a:cubicBezTo>
                <a:lnTo>
                  <a:pt x="2858981" y="790292"/>
                </a:lnTo>
                <a:lnTo>
                  <a:pt x="2861084" y="790292"/>
                </a:lnTo>
                <a:cubicBezTo>
                  <a:pt x="2862267" y="788101"/>
                  <a:pt x="2863056" y="785647"/>
                  <a:pt x="2863451" y="782930"/>
                </a:cubicBezTo>
                <a:cubicBezTo>
                  <a:pt x="2863845" y="780213"/>
                  <a:pt x="2863056" y="777759"/>
                  <a:pt x="2861084" y="775568"/>
                </a:cubicBezTo>
                <a:cubicBezTo>
                  <a:pt x="2866956" y="770090"/>
                  <a:pt x="2871514" y="764218"/>
                  <a:pt x="2874757" y="757952"/>
                </a:cubicBezTo>
                <a:cubicBezTo>
                  <a:pt x="2877999" y="751685"/>
                  <a:pt x="2882557" y="746339"/>
                  <a:pt x="2888429" y="741913"/>
                </a:cubicBezTo>
                <a:cubicBezTo>
                  <a:pt x="2881505" y="735121"/>
                  <a:pt x="2879577" y="730300"/>
                  <a:pt x="2882644" y="727452"/>
                </a:cubicBezTo>
                <a:cubicBezTo>
                  <a:pt x="2885712" y="724604"/>
                  <a:pt x="2891146" y="720309"/>
                  <a:pt x="2898946" y="714568"/>
                </a:cubicBezTo>
                <a:cubicBezTo>
                  <a:pt x="2903723" y="708915"/>
                  <a:pt x="2907316" y="698661"/>
                  <a:pt x="2909726" y="683806"/>
                </a:cubicBezTo>
                <a:cubicBezTo>
                  <a:pt x="2912136" y="668950"/>
                  <a:pt x="2916256" y="658170"/>
                  <a:pt x="2922084" y="651465"/>
                </a:cubicBezTo>
                <a:cubicBezTo>
                  <a:pt x="2924231" y="650501"/>
                  <a:pt x="2926247" y="650326"/>
                  <a:pt x="2928131" y="650939"/>
                </a:cubicBezTo>
                <a:cubicBezTo>
                  <a:pt x="2930016" y="651553"/>
                  <a:pt x="2931505" y="652429"/>
                  <a:pt x="2932601" y="653569"/>
                </a:cubicBezTo>
                <a:cubicBezTo>
                  <a:pt x="2937378" y="659353"/>
                  <a:pt x="2938342" y="666189"/>
                  <a:pt x="2935493" y="674077"/>
                </a:cubicBezTo>
                <a:cubicBezTo>
                  <a:pt x="2932645" y="681965"/>
                  <a:pt x="2928876" y="687750"/>
                  <a:pt x="2924187" y="691431"/>
                </a:cubicBezTo>
                <a:cubicBezTo>
                  <a:pt x="2919192" y="704971"/>
                  <a:pt x="2914985" y="717855"/>
                  <a:pt x="2911567" y="730081"/>
                </a:cubicBezTo>
                <a:cubicBezTo>
                  <a:pt x="2908149" y="742307"/>
                  <a:pt x="2903942" y="754665"/>
                  <a:pt x="2898946" y="767154"/>
                </a:cubicBezTo>
                <a:cubicBezTo>
                  <a:pt x="2900874" y="769170"/>
                  <a:pt x="2901225" y="770923"/>
                  <a:pt x="2899998" y="772413"/>
                </a:cubicBezTo>
                <a:cubicBezTo>
                  <a:pt x="2898771" y="773903"/>
                  <a:pt x="2897018" y="775656"/>
                  <a:pt x="2894739" y="777671"/>
                </a:cubicBezTo>
                <a:cubicBezTo>
                  <a:pt x="2892723" y="779819"/>
                  <a:pt x="2892022" y="781835"/>
                  <a:pt x="2892636" y="783719"/>
                </a:cubicBezTo>
                <a:cubicBezTo>
                  <a:pt x="2893249" y="785603"/>
                  <a:pt x="2894652" y="787093"/>
                  <a:pt x="2896843" y="788189"/>
                </a:cubicBezTo>
                <a:cubicBezTo>
                  <a:pt x="2893556" y="791432"/>
                  <a:pt x="2890664" y="794937"/>
                  <a:pt x="2888166" y="798706"/>
                </a:cubicBezTo>
                <a:cubicBezTo>
                  <a:pt x="2885668" y="802474"/>
                  <a:pt x="2884353" y="805980"/>
                  <a:pt x="2884222" y="809223"/>
                </a:cubicBezTo>
                <a:lnTo>
                  <a:pt x="2875808" y="823947"/>
                </a:lnTo>
                <a:cubicBezTo>
                  <a:pt x="2878876" y="828242"/>
                  <a:pt x="2880103" y="832273"/>
                  <a:pt x="2879489" y="836042"/>
                </a:cubicBezTo>
                <a:cubicBezTo>
                  <a:pt x="2878876" y="839811"/>
                  <a:pt x="2876948" y="842790"/>
                  <a:pt x="2873705" y="844981"/>
                </a:cubicBezTo>
                <a:cubicBezTo>
                  <a:pt x="2880848" y="844456"/>
                  <a:pt x="2890225" y="843930"/>
                  <a:pt x="2901838" y="843404"/>
                </a:cubicBezTo>
                <a:cubicBezTo>
                  <a:pt x="2913451" y="842878"/>
                  <a:pt x="2922303" y="845507"/>
                  <a:pt x="2928394" y="851292"/>
                </a:cubicBezTo>
                <a:cubicBezTo>
                  <a:pt x="2931549" y="855718"/>
                  <a:pt x="2933127" y="860012"/>
                  <a:pt x="2933127" y="864175"/>
                </a:cubicBezTo>
                <a:cubicBezTo>
                  <a:pt x="2933127" y="868338"/>
                  <a:pt x="2931549" y="871055"/>
                  <a:pt x="2928394" y="872326"/>
                </a:cubicBezTo>
                <a:cubicBezTo>
                  <a:pt x="2928175" y="873553"/>
                  <a:pt x="2927562" y="875306"/>
                  <a:pt x="2926554" y="877585"/>
                </a:cubicBezTo>
                <a:cubicBezTo>
                  <a:pt x="2925546" y="879864"/>
                  <a:pt x="2925458" y="881617"/>
                  <a:pt x="2926291" y="882844"/>
                </a:cubicBezTo>
                <a:lnTo>
                  <a:pt x="2932601" y="878637"/>
                </a:lnTo>
                <a:lnTo>
                  <a:pt x="2959946" y="857602"/>
                </a:lnTo>
                <a:lnTo>
                  <a:pt x="2964153" y="842878"/>
                </a:lnTo>
                <a:cubicBezTo>
                  <a:pt x="2962224" y="839942"/>
                  <a:pt x="2961874" y="837926"/>
                  <a:pt x="2963101" y="836831"/>
                </a:cubicBezTo>
                <a:cubicBezTo>
                  <a:pt x="2964328" y="835735"/>
                  <a:pt x="2966081" y="834245"/>
                  <a:pt x="2968359" y="832361"/>
                </a:cubicBezTo>
                <a:cubicBezTo>
                  <a:pt x="2969324" y="830301"/>
                  <a:pt x="2969499" y="828636"/>
                  <a:pt x="2968885" y="827365"/>
                </a:cubicBezTo>
                <a:cubicBezTo>
                  <a:pt x="2968272" y="826094"/>
                  <a:pt x="2967395" y="824955"/>
                  <a:pt x="2966256" y="823947"/>
                </a:cubicBezTo>
                <a:cubicBezTo>
                  <a:pt x="2972391" y="817462"/>
                  <a:pt x="2978000" y="810450"/>
                  <a:pt x="2983083" y="802913"/>
                </a:cubicBezTo>
                <a:cubicBezTo>
                  <a:pt x="2988167" y="795376"/>
                  <a:pt x="2993776" y="788364"/>
                  <a:pt x="2999911" y="781878"/>
                </a:cubicBezTo>
                <a:cubicBezTo>
                  <a:pt x="3002102" y="772194"/>
                  <a:pt x="3006134" y="763167"/>
                  <a:pt x="3012006" y="754797"/>
                </a:cubicBezTo>
                <a:cubicBezTo>
                  <a:pt x="3017878" y="746427"/>
                  <a:pt x="3025065" y="740029"/>
                  <a:pt x="3033566" y="735603"/>
                </a:cubicBezTo>
                <a:lnTo>
                  <a:pt x="3031463" y="725086"/>
                </a:lnTo>
                <a:cubicBezTo>
                  <a:pt x="3030498" y="721887"/>
                  <a:pt x="3030849" y="718819"/>
                  <a:pt x="3032514" y="715883"/>
                </a:cubicBezTo>
                <a:cubicBezTo>
                  <a:pt x="3034180" y="712947"/>
                  <a:pt x="3036634" y="710405"/>
                  <a:pt x="3039876" y="708258"/>
                </a:cubicBezTo>
                <a:cubicBezTo>
                  <a:pt x="3044083" y="699494"/>
                  <a:pt x="3048290" y="698091"/>
                  <a:pt x="3052497" y="704051"/>
                </a:cubicBezTo>
                <a:cubicBezTo>
                  <a:pt x="3056923" y="708127"/>
                  <a:pt x="3059640" y="712071"/>
                  <a:pt x="3060648" y="715883"/>
                </a:cubicBezTo>
                <a:cubicBezTo>
                  <a:pt x="3061656" y="719696"/>
                  <a:pt x="3059640" y="724165"/>
                  <a:pt x="3054600" y="729292"/>
                </a:cubicBezTo>
                <a:cubicBezTo>
                  <a:pt x="3050525" y="733105"/>
                  <a:pt x="3045529" y="739678"/>
                  <a:pt x="3039613" y="749012"/>
                </a:cubicBezTo>
                <a:cubicBezTo>
                  <a:pt x="3033698" y="758346"/>
                  <a:pt x="3032383" y="766497"/>
                  <a:pt x="3035669" y="773465"/>
                </a:cubicBezTo>
                <a:cubicBezTo>
                  <a:pt x="3034486" y="779819"/>
                  <a:pt x="3031594" y="789723"/>
                  <a:pt x="3026993" y="803176"/>
                </a:cubicBezTo>
                <a:cubicBezTo>
                  <a:pt x="3022392" y="816629"/>
                  <a:pt x="3016870" y="827058"/>
                  <a:pt x="3010428" y="834464"/>
                </a:cubicBezTo>
                <a:cubicBezTo>
                  <a:pt x="3013364" y="837619"/>
                  <a:pt x="3014328" y="840249"/>
                  <a:pt x="3013320" y="842352"/>
                </a:cubicBezTo>
                <a:cubicBezTo>
                  <a:pt x="3012313" y="844456"/>
                  <a:pt x="3010647" y="846033"/>
                  <a:pt x="3008325" y="847085"/>
                </a:cubicBezTo>
                <a:cubicBezTo>
                  <a:pt x="3004951" y="850897"/>
                  <a:pt x="3005389" y="856419"/>
                  <a:pt x="3009639" y="863650"/>
                </a:cubicBezTo>
                <a:cubicBezTo>
                  <a:pt x="3013890" y="870880"/>
                  <a:pt x="3016958" y="875876"/>
                  <a:pt x="3018842" y="878637"/>
                </a:cubicBezTo>
                <a:cubicBezTo>
                  <a:pt x="3014153" y="885385"/>
                  <a:pt x="3006703" y="899759"/>
                  <a:pt x="2996493" y="921757"/>
                </a:cubicBezTo>
                <a:cubicBezTo>
                  <a:pt x="2986282" y="943756"/>
                  <a:pt x="2982514" y="958129"/>
                  <a:pt x="2985187" y="964878"/>
                </a:cubicBezTo>
                <a:lnTo>
                  <a:pt x="2968359" y="979602"/>
                </a:lnTo>
                <a:cubicBezTo>
                  <a:pt x="2965160" y="985824"/>
                  <a:pt x="2962093" y="991784"/>
                  <a:pt x="2959157" y="997481"/>
                </a:cubicBezTo>
                <a:cubicBezTo>
                  <a:pt x="2956221" y="1003178"/>
                  <a:pt x="2953679" y="1009138"/>
                  <a:pt x="2951532" y="1015360"/>
                </a:cubicBezTo>
                <a:lnTo>
                  <a:pt x="2953635" y="1021671"/>
                </a:lnTo>
                <a:cubicBezTo>
                  <a:pt x="2960340" y="1020181"/>
                  <a:pt x="2965336" y="1014221"/>
                  <a:pt x="2968622" y="1003791"/>
                </a:cubicBezTo>
                <a:cubicBezTo>
                  <a:pt x="2971909" y="993362"/>
                  <a:pt x="2977431" y="987402"/>
                  <a:pt x="2985187" y="985912"/>
                </a:cubicBezTo>
                <a:cubicBezTo>
                  <a:pt x="2989043" y="985561"/>
                  <a:pt x="2993951" y="984159"/>
                  <a:pt x="2999911" y="981705"/>
                </a:cubicBezTo>
                <a:lnTo>
                  <a:pt x="2985187" y="975395"/>
                </a:lnTo>
                <a:lnTo>
                  <a:pt x="2991497" y="971188"/>
                </a:lnTo>
                <a:cubicBezTo>
                  <a:pt x="2994609" y="969260"/>
                  <a:pt x="2997326" y="968909"/>
                  <a:pt x="2999648" y="970136"/>
                </a:cubicBezTo>
                <a:cubicBezTo>
                  <a:pt x="3001971" y="971363"/>
                  <a:pt x="3004162" y="973116"/>
                  <a:pt x="3006221" y="975395"/>
                </a:cubicBezTo>
                <a:cubicBezTo>
                  <a:pt x="3008412" y="972327"/>
                  <a:pt x="3010341" y="969523"/>
                  <a:pt x="3012006" y="966981"/>
                </a:cubicBezTo>
                <a:cubicBezTo>
                  <a:pt x="3013671" y="964440"/>
                  <a:pt x="3014548" y="961635"/>
                  <a:pt x="3014635" y="958567"/>
                </a:cubicBezTo>
                <a:cubicBezTo>
                  <a:pt x="3016607" y="956289"/>
                  <a:pt x="3017922" y="952958"/>
                  <a:pt x="3018579" y="948576"/>
                </a:cubicBezTo>
                <a:cubicBezTo>
                  <a:pt x="3019236" y="944194"/>
                  <a:pt x="3020025" y="939812"/>
                  <a:pt x="3020945" y="935430"/>
                </a:cubicBezTo>
                <a:cubicBezTo>
                  <a:pt x="3014285" y="935079"/>
                  <a:pt x="3008675" y="931573"/>
                  <a:pt x="3004118" y="924912"/>
                </a:cubicBezTo>
                <a:cubicBezTo>
                  <a:pt x="3010779" y="920705"/>
                  <a:pt x="3014285" y="914395"/>
                  <a:pt x="3014635" y="905981"/>
                </a:cubicBezTo>
                <a:lnTo>
                  <a:pt x="3035669" y="910188"/>
                </a:lnTo>
                <a:cubicBezTo>
                  <a:pt x="3032733" y="913343"/>
                  <a:pt x="3030718" y="916499"/>
                  <a:pt x="3029622" y="919654"/>
                </a:cubicBezTo>
                <a:cubicBezTo>
                  <a:pt x="3028527" y="922809"/>
                  <a:pt x="3027037" y="925964"/>
                  <a:pt x="3025152" y="929119"/>
                </a:cubicBezTo>
                <a:lnTo>
                  <a:pt x="3033566" y="935430"/>
                </a:lnTo>
                <a:cubicBezTo>
                  <a:pt x="3037773" y="935430"/>
                  <a:pt x="3039876" y="937533"/>
                  <a:pt x="3039876" y="941740"/>
                </a:cubicBezTo>
                <a:cubicBezTo>
                  <a:pt x="3039701" y="945991"/>
                  <a:pt x="3038474" y="950110"/>
                  <a:pt x="3036195" y="954098"/>
                </a:cubicBezTo>
                <a:cubicBezTo>
                  <a:pt x="3033917" y="958085"/>
                  <a:pt x="3031638" y="961679"/>
                  <a:pt x="3029359" y="964878"/>
                </a:cubicBezTo>
                <a:cubicBezTo>
                  <a:pt x="3032646" y="965754"/>
                  <a:pt x="3036064" y="966105"/>
                  <a:pt x="3039613" y="965929"/>
                </a:cubicBezTo>
                <a:cubicBezTo>
                  <a:pt x="3043163" y="965754"/>
                  <a:pt x="3046055" y="966105"/>
                  <a:pt x="3048290" y="966981"/>
                </a:cubicBezTo>
                <a:cubicBezTo>
                  <a:pt x="3049824" y="970487"/>
                  <a:pt x="3048334" y="975044"/>
                  <a:pt x="3043820" y="980653"/>
                </a:cubicBezTo>
                <a:cubicBezTo>
                  <a:pt x="3039307" y="986263"/>
                  <a:pt x="3035187" y="990820"/>
                  <a:pt x="3031463" y="994326"/>
                </a:cubicBezTo>
                <a:cubicBezTo>
                  <a:pt x="3031375" y="998708"/>
                  <a:pt x="3030498" y="1002564"/>
                  <a:pt x="3028833" y="1005895"/>
                </a:cubicBezTo>
                <a:cubicBezTo>
                  <a:pt x="3027168" y="1009225"/>
                  <a:pt x="3025240" y="1010978"/>
                  <a:pt x="3023049" y="1011153"/>
                </a:cubicBezTo>
                <a:lnTo>
                  <a:pt x="3012532" y="1025877"/>
                </a:lnTo>
                <a:lnTo>
                  <a:pt x="3012532" y="1044808"/>
                </a:lnTo>
                <a:lnTo>
                  <a:pt x="3014246" y="1043094"/>
                </a:lnTo>
                <a:lnTo>
                  <a:pt x="3014404" y="1037116"/>
                </a:lnTo>
                <a:lnTo>
                  <a:pt x="3019847" y="1036488"/>
                </a:lnTo>
                <a:lnTo>
                  <a:pt x="3025972" y="1024239"/>
                </a:lnTo>
                <a:lnTo>
                  <a:pt x="3025973" y="1024232"/>
                </a:lnTo>
                <a:lnTo>
                  <a:pt x="3025975" y="1024231"/>
                </a:lnTo>
                <a:lnTo>
                  <a:pt x="3027256" y="1021671"/>
                </a:lnTo>
                <a:cubicBezTo>
                  <a:pt x="3028395" y="1019567"/>
                  <a:pt x="3029797" y="1017990"/>
                  <a:pt x="3031463" y="1016938"/>
                </a:cubicBezTo>
                <a:cubicBezTo>
                  <a:pt x="3033128" y="1015886"/>
                  <a:pt x="3034530" y="1015360"/>
                  <a:pt x="3035669" y="1015360"/>
                </a:cubicBezTo>
                <a:cubicBezTo>
                  <a:pt x="3035494" y="1016543"/>
                  <a:pt x="3034793" y="1018384"/>
                  <a:pt x="3033566" y="1020882"/>
                </a:cubicBezTo>
                <a:lnTo>
                  <a:pt x="3033101" y="1022450"/>
                </a:lnTo>
                <a:lnTo>
                  <a:pt x="3033335" y="1022392"/>
                </a:lnTo>
                <a:lnTo>
                  <a:pt x="3041748" y="1005564"/>
                </a:lnTo>
                <a:lnTo>
                  <a:pt x="3050162" y="999254"/>
                </a:lnTo>
                <a:lnTo>
                  <a:pt x="3064886" y="971909"/>
                </a:lnTo>
                <a:cubicBezTo>
                  <a:pt x="3065237" y="967878"/>
                  <a:pt x="3066639" y="964372"/>
                  <a:pt x="3069093" y="961392"/>
                </a:cubicBezTo>
                <a:cubicBezTo>
                  <a:pt x="3071547" y="958412"/>
                  <a:pt x="3072949" y="954906"/>
                  <a:pt x="3073300" y="950875"/>
                </a:cubicBezTo>
                <a:lnTo>
                  <a:pt x="3083817" y="934047"/>
                </a:lnTo>
                <a:lnTo>
                  <a:pt x="3090127" y="921427"/>
                </a:lnTo>
                <a:cubicBezTo>
                  <a:pt x="3091135" y="913977"/>
                  <a:pt x="3092801" y="906790"/>
                  <a:pt x="3095123" y="899866"/>
                </a:cubicBezTo>
                <a:cubicBezTo>
                  <a:pt x="3097446" y="892943"/>
                  <a:pt x="3100688" y="886808"/>
                  <a:pt x="3104852" y="881461"/>
                </a:cubicBezTo>
                <a:cubicBezTo>
                  <a:pt x="3110110" y="867526"/>
                  <a:pt x="3114317" y="854379"/>
                  <a:pt x="3117472" y="842022"/>
                </a:cubicBezTo>
                <a:cubicBezTo>
                  <a:pt x="3120627" y="829664"/>
                  <a:pt x="3122731" y="819673"/>
                  <a:pt x="3123782" y="812048"/>
                </a:cubicBezTo>
                <a:cubicBezTo>
                  <a:pt x="3125886" y="813800"/>
                  <a:pt x="3127989" y="814502"/>
                  <a:pt x="3130093" y="814151"/>
                </a:cubicBezTo>
                <a:lnTo>
                  <a:pt x="3138507" y="807841"/>
                </a:lnTo>
                <a:cubicBezTo>
                  <a:pt x="3139602" y="806701"/>
                  <a:pt x="3140040" y="805299"/>
                  <a:pt x="3139821" y="803634"/>
                </a:cubicBezTo>
                <a:cubicBezTo>
                  <a:pt x="3139602" y="801969"/>
                  <a:pt x="3138463" y="800566"/>
                  <a:pt x="3136403" y="799427"/>
                </a:cubicBezTo>
                <a:cubicBezTo>
                  <a:pt x="3142144" y="792503"/>
                  <a:pt x="3148016" y="783213"/>
                  <a:pt x="3154019" y="771556"/>
                </a:cubicBezTo>
                <a:cubicBezTo>
                  <a:pt x="3160023" y="759900"/>
                  <a:pt x="3163266" y="749558"/>
                  <a:pt x="3163748" y="740531"/>
                </a:cubicBezTo>
                <a:cubicBezTo>
                  <a:pt x="3167034" y="738383"/>
                  <a:pt x="3169401" y="735842"/>
                  <a:pt x="3170847" y="732906"/>
                </a:cubicBezTo>
                <a:cubicBezTo>
                  <a:pt x="3172293" y="729970"/>
                  <a:pt x="3172030" y="726902"/>
                  <a:pt x="3170058" y="723703"/>
                </a:cubicBezTo>
                <a:cubicBezTo>
                  <a:pt x="3171460" y="716648"/>
                  <a:pt x="3174440" y="711302"/>
                  <a:pt x="3178998" y="707665"/>
                </a:cubicBezTo>
                <a:cubicBezTo>
                  <a:pt x="3183555" y="704027"/>
                  <a:pt x="3187587" y="700259"/>
                  <a:pt x="3191093" y="696359"/>
                </a:cubicBezTo>
                <a:cubicBezTo>
                  <a:pt x="3194072" y="694255"/>
                  <a:pt x="3195475" y="692152"/>
                  <a:pt x="3195299" y="690048"/>
                </a:cubicBezTo>
                <a:cubicBezTo>
                  <a:pt x="3195124" y="687945"/>
                  <a:pt x="3194423" y="685841"/>
                  <a:pt x="3193196" y="683738"/>
                </a:cubicBezTo>
                <a:lnTo>
                  <a:pt x="3212127" y="650083"/>
                </a:lnTo>
                <a:cubicBezTo>
                  <a:pt x="3213398" y="647980"/>
                  <a:pt x="3215063" y="645350"/>
                  <a:pt x="3217123" y="642195"/>
                </a:cubicBezTo>
                <a:cubicBezTo>
                  <a:pt x="3219182" y="639040"/>
                  <a:pt x="3220322" y="635359"/>
                  <a:pt x="3220541" y="631152"/>
                </a:cubicBezTo>
                <a:cubicBezTo>
                  <a:pt x="3230269" y="618926"/>
                  <a:pt x="3238157" y="604990"/>
                  <a:pt x="3244204" y="589346"/>
                </a:cubicBezTo>
                <a:cubicBezTo>
                  <a:pt x="3250252" y="573702"/>
                  <a:pt x="3259191" y="560292"/>
                  <a:pt x="3271023" y="549118"/>
                </a:cubicBezTo>
                <a:lnTo>
                  <a:pt x="3268920" y="534394"/>
                </a:lnTo>
                <a:lnTo>
                  <a:pt x="3292057" y="498635"/>
                </a:lnTo>
                <a:cubicBezTo>
                  <a:pt x="3292452" y="493158"/>
                  <a:pt x="3295344" y="483605"/>
                  <a:pt x="3300734" y="469976"/>
                </a:cubicBezTo>
                <a:cubicBezTo>
                  <a:pt x="3306124" y="456347"/>
                  <a:pt x="3311646" y="446269"/>
                  <a:pt x="3317299" y="439739"/>
                </a:cubicBezTo>
                <a:cubicBezTo>
                  <a:pt x="3317299" y="431676"/>
                  <a:pt x="3321506" y="424665"/>
                  <a:pt x="3329919" y="418705"/>
                </a:cubicBezTo>
                <a:cubicBezTo>
                  <a:pt x="3327115" y="414498"/>
                  <a:pt x="3326939" y="410817"/>
                  <a:pt x="3329393" y="407662"/>
                </a:cubicBezTo>
                <a:cubicBezTo>
                  <a:pt x="3331847" y="404507"/>
                  <a:pt x="3334827" y="401877"/>
                  <a:pt x="3338333" y="399774"/>
                </a:cubicBezTo>
                <a:lnTo>
                  <a:pt x="3416160" y="263050"/>
                </a:lnTo>
                <a:cubicBezTo>
                  <a:pt x="3420937" y="257660"/>
                  <a:pt x="3424530" y="252139"/>
                  <a:pt x="3426940" y="246486"/>
                </a:cubicBezTo>
                <a:cubicBezTo>
                  <a:pt x="3429351" y="240833"/>
                  <a:pt x="3433470" y="235837"/>
                  <a:pt x="3439298" y="231499"/>
                </a:cubicBezTo>
                <a:cubicBezTo>
                  <a:pt x="3439386" y="228212"/>
                  <a:pt x="3440262" y="224794"/>
                  <a:pt x="3441927" y="221245"/>
                </a:cubicBezTo>
                <a:cubicBezTo>
                  <a:pt x="3443593" y="217695"/>
                  <a:pt x="3445521" y="214803"/>
                  <a:pt x="3447712" y="212568"/>
                </a:cubicBezTo>
                <a:lnTo>
                  <a:pt x="3456126" y="197844"/>
                </a:lnTo>
                <a:cubicBezTo>
                  <a:pt x="3458404" y="195697"/>
                  <a:pt x="3461209" y="194207"/>
                  <a:pt x="3464539" y="193374"/>
                </a:cubicBezTo>
                <a:cubicBezTo>
                  <a:pt x="3467870" y="192542"/>
                  <a:pt x="3470674" y="192629"/>
                  <a:pt x="3472953" y="193637"/>
                </a:cubicBezTo>
                <a:cubicBezTo>
                  <a:pt x="3474005" y="198764"/>
                  <a:pt x="3470324" y="210070"/>
                  <a:pt x="3461910" y="227555"/>
                </a:cubicBezTo>
                <a:cubicBezTo>
                  <a:pt x="3453496" y="245040"/>
                  <a:pt x="3446660" y="256872"/>
                  <a:pt x="3441402" y="263050"/>
                </a:cubicBezTo>
                <a:lnTo>
                  <a:pt x="3443505" y="263050"/>
                </a:lnTo>
                <a:cubicBezTo>
                  <a:pt x="3446616" y="266118"/>
                  <a:pt x="3448282" y="268923"/>
                  <a:pt x="3448501" y="271464"/>
                </a:cubicBezTo>
                <a:cubicBezTo>
                  <a:pt x="3448720" y="274006"/>
                  <a:pt x="3447756" y="276810"/>
                  <a:pt x="3445608" y="279878"/>
                </a:cubicBezTo>
                <a:cubicBezTo>
                  <a:pt x="3442979" y="295829"/>
                  <a:pt x="3438246" y="312306"/>
                  <a:pt x="3431410" y="329309"/>
                </a:cubicBezTo>
                <a:cubicBezTo>
                  <a:pt x="3424574" y="346311"/>
                  <a:pt x="3418790" y="362789"/>
                  <a:pt x="3414057" y="378739"/>
                </a:cubicBezTo>
                <a:cubicBezTo>
                  <a:pt x="3416029" y="381675"/>
                  <a:pt x="3416292" y="383691"/>
                  <a:pt x="3414846" y="384787"/>
                </a:cubicBezTo>
                <a:cubicBezTo>
                  <a:pt x="3413400" y="385882"/>
                  <a:pt x="3411033" y="387372"/>
                  <a:pt x="3407747" y="389257"/>
                </a:cubicBezTo>
                <a:cubicBezTo>
                  <a:pt x="3407571" y="391448"/>
                  <a:pt x="3407396" y="393376"/>
                  <a:pt x="3407221" y="395041"/>
                </a:cubicBezTo>
                <a:cubicBezTo>
                  <a:pt x="3407045" y="396706"/>
                  <a:pt x="3407922" y="397583"/>
                  <a:pt x="3409850" y="397670"/>
                </a:cubicBezTo>
                <a:cubicBezTo>
                  <a:pt x="3408316" y="401132"/>
                  <a:pt x="3406125" y="405252"/>
                  <a:pt x="3403277" y="410028"/>
                </a:cubicBezTo>
                <a:cubicBezTo>
                  <a:pt x="3400428" y="414805"/>
                  <a:pt x="3399815" y="418398"/>
                  <a:pt x="3401436" y="420808"/>
                </a:cubicBezTo>
                <a:lnTo>
                  <a:pt x="3414057" y="408188"/>
                </a:lnTo>
                <a:cubicBezTo>
                  <a:pt x="3416248" y="406084"/>
                  <a:pt x="3417650" y="403981"/>
                  <a:pt x="3418264" y="401877"/>
                </a:cubicBezTo>
                <a:cubicBezTo>
                  <a:pt x="3418877" y="399774"/>
                  <a:pt x="3418176" y="397670"/>
                  <a:pt x="3416160" y="395567"/>
                </a:cubicBezTo>
                <a:cubicBezTo>
                  <a:pt x="3418395" y="393332"/>
                  <a:pt x="3420762" y="390440"/>
                  <a:pt x="3423259" y="386890"/>
                </a:cubicBezTo>
                <a:cubicBezTo>
                  <a:pt x="3425757" y="383341"/>
                  <a:pt x="3427598" y="379923"/>
                  <a:pt x="3428781" y="376636"/>
                </a:cubicBezTo>
                <a:lnTo>
                  <a:pt x="3445608" y="338774"/>
                </a:lnTo>
                <a:lnTo>
                  <a:pt x="3458229" y="328257"/>
                </a:lnTo>
                <a:cubicBezTo>
                  <a:pt x="3460508" y="326066"/>
                  <a:pt x="3462261" y="323612"/>
                  <a:pt x="3463488" y="320895"/>
                </a:cubicBezTo>
                <a:cubicBezTo>
                  <a:pt x="3464715" y="318178"/>
                  <a:pt x="3464364" y="315724"/>
                  <a:pt x="3462436" y="313533"/>
                </a:cubicBezTo>
                <a:lnTo>
                  <a:pt x="3470850" y="296705"/>
                </a:lnTo>
                <a:cubicBezTo>
                  <a:pt x="3469798" y="289694"/>
                  <a:pt x="3471901" y="283734"/>
                  <a:pt x="3477160" y="278826"/>
                </a:cubicBezTo>
                <a:cubicBezTo>
                  <a:pt x="3482419" y="273918"/>
                  <a:pt x="3484522" y="267958"/>
                  <a:pt x="3483470" y="260947"/>
                </a:cubicBezTo>
                <a:lnTo>
                  <a:pt x="3510815" y="237809"/>
                </a:lnTo>
                <a:cubicBezTo>
                  <a:pt x="3516074" y="243681"/>
                  <a:pt x="3518703" y="247713"/>
                  <a:pt x="3518703" y="249904"/>
                </a:cubicBezTo>
                <a:cubicBezTo>
                  <a:pt x="3518703" y="252095"/>
                  <a:pt x="3516074" y="255075"/>
                  <a:pt x="3510815" y="258844"/>
                </a:cubicBezTo>
                <a:cubicBezTo>
                  <a:pt x="3514803" y="264759"/>
                  <a:pt x="3514715" y="269229"/>
                  <a:pt x="3510552" y="272253"/>
                </a:cubicBezTo>
                <a:cubicBezTo>
                  <a:pt x="3506389" y="275277"/>
                  <a:pt x="3505775" y="279221"/>
                  <a:pt x="3508711" y="284085"/>
                </a:cubicBezTo>
                <a:cubicBezTo>
                  <a:pt x="3504987" y="289562"/>
                  <a:pt x="3500867" y="298590"/>
                  <a:pt x="3496354" y="311167"/>
                </a:cubicBezTo>
                <a:cubicBezTo>
                  <a:pt x="3491840" y="323743"/>
                  <a:pt x="3490350" y="332245"/>
                  <a:pt x="3491884" y="336671"/>
                </a:cubicBezTo>
                <a:lnTo>
                  <a:pt x="3475056" y="376636"/>
                </a:lnTo>
                <a:cubicBezTo>
                  <a:pt x="3479439" y="381982"/>
                  <a:pt x="3481717" y="387591"/>
                  <a:pt x="3481893" y="393464"/>
                </a:cubicBezTo>
                <a:cubicBezTo>
                  <a:pt x="3482068" y="399336"/>
                  <a:pt x="3479088" y="404945"/>
                  <a:pt x="3472953" y="410291"/>
                </a:cubicBezTo>
                <a:cubicBezTo>
                  <a:pt x="3470850" y="418968"/>
                  <a:pt x="3467695" y="427907"/>
                  <a:pt x="3463488" y="437110"/>
                </a:cubicBezTo>
                <a:cubicBezTo>
                  <a:pt x="3459281" y="446312"/>
                  <a:pt x="3454022" y="454200"/>
                  <a:pt x="3447712" y="460774"/>
                </a:cubicBezTo>
                <a:lnTo>
                  <a:pt x="3454022" y="477601"/>
                </a:lnTo>
                <a:lnTo>
                  <a:pt x="3439298" y="488118"/>
                </a:lnTo>
                <a:lnTo>
                  <a:pt x="3439298" y="511256"/>
                </a:lnTo>
                <a:cubicBezTo>
                  <a:pt x="3436537" y="515551"/>
                  <a:pt x="3434697" y="519582"/>
                  <a:pt x="3433777" y="523351"/>
                </a:cubicBezTo>
                <a:cubicBezTo>
                  <a:pt x="3432856" y="527119"/>
                  <a:pt x="3430490" y="530099"/>
                  <a:pt x="3426677" y="532290"/>
                </a:cubicBezTo>
                <a:cubicBezTo>
                  <a:pt x="3425713" y="534701"/>
                  <a:pt x="3425538" y="537768"/>
                  <a:pt x="3426152" y="541493"/>
                </a:cubicBezTo>
                <a:cubicBezTo>
                  <a:pt x="3426765" y="545218"/>
                  <a:pt x="3427642" y="547759"/>
                  <a:pt x="3428781" y="549118"/>
                </a:cubicBezTo>
                <a:cubicBezTo>
                  <a:pt x="3429964" y="551090"/>
                  <a:pt x="3431279" y="551879"/>
                  <a:pt x="3432725" y="551484"/>
                </a:cubicBezTo>
                <a:cubicBezTo>
                  <a:pt x="3434171" y="551090"/>
                  <a:pt x="3434960" y="550301"/>
                  <a:pt x="3435091" y="549118"/>
                </a:cubicBezTo>
                <a:cubicBezTo>
                  <a:pt x="3430797" y="542808"/>
                  <a:pt x="3431498" y="537549"/>
                  <a:pt x="3437195" y="533342"/>
                </a:cubicBezTo>
                <a:cubicBezTo>
                  <a:pt x="3442891" y="529135"/>
                  <a:pt x="3447799" y="525980"/>
                  <a:pt x="3451919" y="523877"/>
                </a:cubicBezTo>
                <a:lnTo>
                  <a:pt x="3451919" y="492325"/>
                </a:lnTo>
                <a:lnTo>
                  <a:pt x="3454022" y="492325"/>
                </a:lnTo>
                <a:cubicBezTo>
                  <a:pt x="3455205" y="490134"/>
                  <a:pt x="3455994" y="487680"/>
                  <a:pt x="3456389" y="484963"/>
                </a:cubicBezTo>
                <a:cubicBezTo>
                  <a:pt x="3456783" y="482246"/>
                  <a:pt x="3455994" y="479792"/>
                  <a:pt x="3454022" y="477601"/>
                </a:cubicBezTo>
                <a:cubicBezTo>
                  <a:pt x="3459894" y="472123"/>
                  <a:pt x="3464452" y="466251"/>
                  <a:pt x="3467695" y="459985"/>
                </a:cubicBezTo>
                <a:cubicBezTo>
                  <a:pt x="3470937" y="453718"/>
                  <a:pt x="3475495" y="448372"/>
                  <a:pt x="3481367" y="443946"/>
                </a:cubicBezTo>
                <a:cubicBezTo>
                  <a:pt x="3474443" y="437154"/>
                  <a:pt x="3472515" y="432333"/>
                  <a:pt x="3475582" y="429485"/>
                </a:cubicBezTo>
                <a:cubicBezTo>
                  <a:pt x="3478650" y="426637"/>
                  <a:pt x="3484084" y="422342"/>
                  <a:pt x="3491884" y="416601"/>
                </a:cubicBezTo>
                <a:cubicBezTo>
                  <a:pt x="3496661" y="410948"/>
                  <a:pt x="3500254" y="400694"/>
                  <a:pt x="3502664" y="385839"/>
                </a:cubicBezTo>
                <a:cubicBezTo>
                  <a:pt x="3505074" y="370983"/>
                  <a:pt x="3509194" y="360203"/>
                  <a:pt x="3515022" y="353498"/>
                </a:cubicBezTo>
                <a:cubicBezTo>
                  <a:pt x="3517169" y="352534"/>
                  <a:pt x="3519185" y="352359"/>
                  <a:pt x="3521069" y="352972"/>
                </a:cubicBezTo>
                <a:cubicBezTo>
                  <a:pt x="3522954" y="353586"/>
                  <a:pt x="3524443" y="354462"/>
                  <a:pt x="3525539" y="355602"/>
                </a:cubicBezTo>
                <a:cubicBezTo>
                  <a:pt x="3530316" y="361386"/>
                  <a:pt x="3531280" y="368222"/>
                  <a:pt x="3528431" y="376110"/>
                </a:cubicBezTo>
                <a:cubicBezTo>
                  <a:pt x="3525583" y="383998"/>
                  <a:pt x="3521814" y="389783"/>
                  <a:pt x="3517125" y="393464"/>
                </a:cubicBezTo>
                <a:cubicBezTo>
                  <a:pt x="3512130" y="407004"/>
                  <a:pt x="3507923" y="419888"/>
                  <a:pt x="3504505" y="432114"/>
                </a:cubicBezTo>
                <a:cubicBezTo>
                  <a:pt x="3501087" y="444340"/>
                  <a:pt x="3496880" y="456698"/>
                  <a:pt x="3491884" y="469187"/>
                </a:cubicBezTo>
                <a:cubicBezTo>
                  <a:pt x="3493812" y="471203"/>
                  <a:pt x="3494163" y="472956"/>
                  <a:pt x="3492936" y="474446"/>
                </a:cubicBezTo>
                <a:cubicBezTo>
                  <a:pt x="3491709" y="475936"/>
                  <a:pt x="3489956" y="477689"/>
                  <a:pt x="3487677" y="479704"/>
                </a:cubicBezTo>
                <a:cubicBezTo>
                  <a:pt x="3485661" y="481852"/>
                  <a:pt x="3484960" y="483868"/>
                  <a:pt x="3485574" y="485752"/>
                </a:cubicBezTo>
                <a:cubicBezTo>
                  <a:pt x="3486187" y="487636"/>
                  <a:pt x="3487590" y="489126"/>
                  <a:pt x="3489781" y="490222"/>
                </a:cubicBezTo>
                <a:cubicBezTo>
                  <a:pt x="3486494" y="493465"/>
                  <a:pt x="3483602" y="496970"/>
                  <a:pt x="3481104" y="500739"/>
                </a:cubicBezTo>
                <a:cubicBezTo>
                  <a:pt x="3478606" y="504507"/>
                  <a:pt x="3477291" y="508013"/>
                  <a:pt x="3477160" y="511256"/>
                </a:cubicBezTo>
                <a:lnTo>
                  <a:pt x="3468746" y="525980"/>
                </a:lnTo>
                <a:cubicBezTo>
                  <a:pt x="3471814" y="530275"/>
                  <a:pt x="3473041" y="534306"/>
                  <a:pt x="3472427" y="538075"/>
                </a:cubicBezTo>
                <a:cubicBezTo>
                  <a:pt x="3471814" y="541844"/>
                  <a:pt x="3469886" y="544823"/>
                  <a:pt x="3466643" y="547014"/>
                </a:cubicBezTo>
                <a:cubicBezTo>
                  <a:pt x="3473786" y="546489"/>
                  <a:pt x="3483163" y="545963"/>
                  <a:pt x="3494776" y="545437"/>
                </a:cubicBezTo>
                <a:cubicBezTo>
                  <a:pt x="3506389" y="544911"/>
                  <a:pt x="3515241" y="547540"/>
                  <a:pt x="3521332" y="553325"/>
                </a:cubicBezTo>
                <a:cubicBezTo>
                  <a:pt x="3524487" y="557751"/>
                  <a:pt x="3526065" y="562045"/>
                  <a:pt x="3526065" y="566208"/>
                </a:cubicBezTo>
                <a:cubicBezTo>
                  <a:pt x="3526065" y="570371"/>
                  <a:pt x="3524487" y="573088"/>
                  <a:pt x="3521332" y="574359"/>
                </a:cubicBezTo>
                <a:cubicBezTo>
                  <a:pt x="3521113" y="575586"/>
                  <a:pt x="3520500" y="577339"/>
                  <a:pt x="3519492" y="579618"/>
                </a:cubicBezTo>
                <a:cubicBezTo>
                  <a:pt x="3518484" y="581896"/>
                  <a:pt x="3518396" y="583649"/>
                  <a:pt x="3519229" y="584876"/>
                </a:cubicBezTo>
                <a:lnTo>
                  <a:pt x="3525539" y="580669"/>
                </a:lnTo>
                <a:lnTo>
                  <a:pt x="3552884" y="559635"/>
                </a:lnTo>
                <a:lnTo>
                  <a:pt x="3557091" y="544911"/>
                </a:lnTo>
                <a:cubicBezTo>
                  <a:pt x="3555162" y="541975"/>
                  <a:pt x="3554812" y="539959"/>
                  <a:pt x="3556039" y="538864"/>
                </a:cubicBezTo>
                <a:cubicBezTo>
                  <a:pt x="3557266" y="537768"/>
                  <a:pt x="3559019" y="536278"/>
                  <a:pt x="3561297" y="534394"/>
                </a:cubicBezTo>
                <a:cubicBezTo>
                  <a:pt x="3562262" y="532334"/>
                  <a:pt x="3562437" y="530669"/>
                  <a:pt x="3561823" y="529398"/>
                </a:cubicBezTo>
                <a:cubicBezTo>
                  <a:pt x="3561210" y="528127"/>
                  <a:pt x="3560333" y="526988"/>
                  <a:pt x="3559194" y="525980"/>
                </a:cubicBezTo>
                <a:cubicBezTo>
                  <a:pt x="3565329" y="519495"/>
                  <a:pt x="3570938" y="512483"/>
                  <a:pt x="3576021" y="504946"/>
                </a:cubicBezTo>
                <a:cubicBezTo>
                  <a:pt x="3581105" y="497409"/>
                  <a:pt x="3586714" y="490397"/>
                  <a:pt x="3592849" y="483911"/>
                </a:cubicBezTo>
                <a:cubicBezTo>
                  <a:pt x="3595040" y="474227"/>
                  <a:pt x="3599072" y="465200"/>
                  <a:pt x="3604944" y="456830"/>
                </a:cubicBezTo>
                <a:cubicBezTo>
                  <a:pt x="3610816" y="448460"/>
                  <a:pt x="3618003" y="442062"/>
                  <a:pt x="3626504" y="437636"/>
                </a:cubicBezTo>
                <a:lnTo>
                  <a:pt x="3624401" y="427119"/>
                </a:lnTo>
                <a:cubicBezTo>
                  <a:pt x="3623436" y="423920"/>
                  <a:pt x="3623787" y="420852"/>
                  <a:pt x="3625452" y="417916"/>
                </a:cubicBezTo>
                <a:cubicBezTo>
                  <a:pt x="3627118" y="414980"/>
                  <a:pt x="3629572" y="412438"/>
                  <a:pt x="3632814" y="410291"/>
                </a:cubicBezTo>
                <a:cubicBezTo>
                  <a:pt x="3637021" y="401527"/>
                  <a:pt x="3641228" y="400124"/>
                  <a:pt x="3645435" y="406084"/>
                </a:cubicBezTo>
                <a:cubicBezTo>
                  <a:pt x="3649861" y="410160"/>
                  <a:pt x="3652578" y="414104"/>
                  <a:pt x="3653586" y="417916"/>
                </a:cubicBezTo>
                <a:cubicBezTo>
                  <a:pt x="3654594" y="421729"/>
                  <a:pt x="3652578" y="426198"/>
                  <a:pt x="3647538" y="431325"/>
                </a:cubicBezTo>
                <a:cubicBezTo>
                  <a:pt x="3643463" y="435138"/>
                  <a:pt x="3638467" y="441711"/>
                  <a:pt x="3632551" y="451045"/>
                </a:cubicBezTo>
                <a:cubicBezTo>
                  <a:pt x="3626636" y="460379"/>
                  <a:pt x="3625321" y="468530"/>
                  <a:pt x="3628607" y="475498"/>
                </a:cubicBezTo>
                <a:cubicBezTo>
                  <a:pt x="3627424" y="481852"/>
                  <a:pt x="3624532" y="491756"/>
                  <a:pt x="3619931" y="505209"/>
                </a:cubicBezTo>
                <a:cubicBezTo>
                  <a:pt x="3615330" y="518662"/>
                  <a:pt x="3609808" y="529091"/>
                  <a:pt x="3603366" y="536497"/>
                </a:cubicBezTo>
                <a:cubicBezTo>
                  <a:pt x="3606302" y="539652"/>
                  <a:pt x="3607266" y="542282"/>
                  <a:pt x="3606258" y="544385"/>
                </a:cubicBezTo>
                <a:cubicBezTo>
                  <a:pt x="3605251" y="546489"/>
                  <a:pt x="3603585" y="548066"/>
                  <a:pt x="3601263" y="549118"/>
                </a:cubicBezTo>
                <a:cubicBezTo>
                  <a:pt x="3597889" y="552930"/>
                  <a:pt x="3598327" y="558452"/>
                  <a:pt x="3602577" y="565683"/>
                </a:cubicBezTo>
                <a:cubicBezTo>
                  <a:pt x="3606828" y="572913"/>
                  <a:pt x="3609896" y="577909"/>
                  <a:pt x="3611780" y="580669"/>
                </a:cubicBezTo>
                <a:cubicBezTo>
                  <a:pt x="3607091" y="587418"/>
                  <a:pt x="3599641" y="601792"/>
                  <a:pt x="3589431" y="623790"/>
                </a:cubicBezTo>
                <a:cubicBezTo>
                  <a:pt x="3579220" y="645788"/>
                  <a:pt x="3575452" y="660162"/>
                  <a:pt x="3578125" y="666910"/>
                </a:cubicBezTo>
                <a:lnTo>
                  <a:pt x="3561297" y="681634"/>
                </a:lnTo>
                <a:cubicBezTo>
                  <a:pt x="3558098" y="687857"/>
                  <a:pt x="3555031" y="693817"/>
                  <a:pt x="3552095" y="699514"/>
                </a:cubicBezTo>
                <a:cubicBezTo>
                  <a:pt x="3549159" y="705210"/>
                  <a:pt x="3546617" y="711170"/>
                  <a:pt x="3544470" y="717393"/>
                </a:cubicBezTo>
                <a:lnTo>
                  <a:pt x="3546573" y="723703"/>
                </a:lnTo>
                <a:cubicBezTo>
                  <a:pt x="3553278" y="722213"/>
                  <a:pt x="3558274" y="716254"/>
                  <a:pt x="3561560" y="705824"/>
                </a:cubicBezTo>
                <a:cubicBezTo>
                  <a:pt x="3564847" y="695395"/>
                  <a:pt x="3570369" y="689435"/>
                  <a:pt x="3578125" y="687945"/>
                </a:cubicBezTo>
                <a:cubicBezTo>
                  <a:pt x="3581981" y="687594"/>
                  <a:pt x="3586889" y="686192"/>
                  <a:pt x="3592849" y="683738"/>
                </a:cubicBezTo>
                <a:lnTo>
                  <a:pt x="3578125" y="677428"/>
                </a:lnTo>
                <a:lnTo>
                  <a:pt x="3584435" y="673221"/>
                </a:lnTo>
                <a:cubicBezTo>
                  <a:pt x="3587547" y="671292"/>
                  <a:pt x="3590264" y="670942"/>
                  <a:pt x="3592586" y="672169"/>
                </a:cubicBezTo>
                <a:cubicBezTo>
                  <a:pt x="3594909" y="673396"/>
                  <a:pt x="3597100" y="675149"/>
                  <a:pt x="3599159" y="677428"/>
                </a:cubicBezTo>
                <a:cubicBezTo>
                  <a:pt x="3601350" y="674360"/>
                  <a:pt x="3603279" y="671555"/>
                  <a:pt x="3604944" y="669014"/>
                </a:cubicBezTo>
                <a:cubicBezTo>
                  <a:pt x="3606609" y="666472"/>
                  <a:pt x="3607486" y="663668"/>
                  <a:pt x="3607573" y="660600"/>
                </a:cubicBezTo>
                <a:cubicBezTo>
                  <a:pt x="3609545" y="658321"/>
                  <a:pt x="3610860" y="654991"/>
                  <a:pt x="3611517" y="650609"/>
                </a:cubicBezTo>
                <a:cubicBezTo>
                  <a:pt x="3612174" y="646227"/>
                  <a:pt x="3612963" y="641844"/>
                  <a:pt x="3613883" y="637462"/>
                </a:cubicBezTo>
                <a:cubicBezTo>
                  <a:pt x="3607223" y="637112"/>
                  <a:pt x="3601613" y="633606"/>
                  <a:pt x="3597056" y="626945"/>
                </a:cubicBezTo>
                <a:cubicBezTo>
                  <a:pt x="3603717" y="622738"/>
                  <a:pt x="3607223" y="616428"/>
                  <a:pt x="3607573" y="608014"/>
                </a:cubicBezTo>
                <a:lnTo>
                  <a:pt x="3628607" y="612221"/>
                </a:lnTo>
                <a:cubicBezTo>
                  <a:pt x="3625671" y="615376"/>
                  <a:pt x="3623656" y="618531"/>
                  <a:pt x="3622560" y="621687"/>
                </a:cubicBezTo>
                <a:cubicBezTo>
                  <a:pt x="3621465" y="624842"/>
                  <a:pt x="3619975" y="627997"/>
                  <a:pt x="3618090" y="631152"/>
                </a:cubicBezTo>
                <a:lnTo>
                  <a:pt x="3626504" y="637462"/>
                </a:lnTo>
                <a:cubicBezTo>
                  <a:pt x="3630711" y="637462"/>
                  <a:pt x="3632814" y="639566"/>
                  <a:pt x="3632814" y="643773"/>
                </a:cubicBezTo>
                <a:cubicBezTo>
                  <a:pt x="3632639" y="648023"/>
                  <a:pt x="3631412" y="652143"/>
                  <a:pt x="3629133" y="656130"/>
                </a:cubicBezTo>
                <a:cubicBezTo>
                  <a:pt x="3626855" y="660118"/>
                  <a:pt x="3624576" y="663711"/>
                  <a:pt x="3622297" y="666910"/>
                </a:cubicBezTo>
                <a:cubicBezTo>
                  <a:pt x="3625584" y="667787"/>
                  <a:pt x="3629002" y="668137"/>
                  <a:pt x="3632551" y="667962"/>
                </a:cubicBezTo>
                <a:cubicBezTo>
                  <a:pt x="3636101" y="667787"/>
                  <a:pt x="3638993" y="668137"/>
                  <a:pt x="3641228" y="669014"/>
                </a:cubicBezTo>
                <a:cubicBezTo>
                  <a:pt x="3642762" y="672520"/>
                  <a:pt x="3641272" y="677077"/>
                  <a:pt x="3636758" y="682686"/>
                </a:cubicBezTo>
                <a:cubicBezTo>
                  <a:pt x="3632245" y="688295"/>
                  <a:pt x="3628125" y="692853"/>
                  <a:pt x="3624401" y="696359"/>
                </a:cubicBezTo>
                <a:cubicBezTo>
                  <a:pt x="3624313" y="700741"/>
                  <a:pt x="3623436" y="704597"/>
                  <a:pt x="3621771" y="707927"/>
                </a:cubicBezTo>
                <a:cubicBezTo>
                  <a:pt x="3620106" y="711258"/>
                  <a:pt x="3618178" y="713011"/>
                  <a:pt x="3615987" y="713186"/>
                </a:cubicBezTo>
                <a:lnTo>
                  <a:pt x="3605470" y="727910"/>
                </a:lnTo>
                <a:lnTo>
                  <a:pt x="3605470" y="746841"/>
                </a:lnTo>
                <a:lnTo>
                  <a:pt x="3611780" y="740531"/>
                </a:lnTo>
                <a:lnTo>
                  <a:pt x="3620194" y="723703"/>
                </a:lnTo>
                <a:cubicBezTo>
                  <a:pt x="3621333" y="721600"/>
                  <a:pt x="3622735" y="720022"/>
                  <a:pt x="3624401" y="718971"/>
                </a:cubicBezTo>
                <a:cubicBezTo>
                  <a:pt x="3626066" y="717919"/>
                  <a:pt x="3627468" y="717393"/>
                  <a:pt x="3628607" y="717393"/>
                </a:cubicBezTo>
                <a:cubicBezTo>
                  <a:pt x="3628432" y="718576"/>
                  <a:pt x="3627731" y="720417"/>
                  <a:pt x="3626504" y="722915"/>
                </a:cubicBezTo>
                <a:cubicBezTo>
                  <a:pt x="3625277" y="725412"/>
                  <a:pt x="3624576" y="727779"/>
                  <a:pt x="3624401" y="730014"/>
                </a:cubicBezTo>
                <a:cubicBezTo>
                  <a:pt x="3626855" y="735710"/>
                  <a:pt x="3624050" y="742722"/>
                  <a:pt x="3615987" y="751048"/>
                </a:cubicBezTo>
                <a:cubicBezTo>
                  <a:pt x="3607924" y="759374"/>
                  <a:pt x="3605119" y="766386"/>
                  <a:pt x="3607573" y="772082"/>
                </a:cubicBezTo>
                <a:lnTo>
                  <a:pt x="3599159" y="786806"/>
                </a:lnTo>
                <a:cubicBezTo>
                  <a:pt x="3598809" y="791364"/>
                  <a:pt x="3597406" y="796973"/>
                  <a:pt x="3594952" y="803634"/>
                </a:cubicBezTo>
                <a:cubicBezTo>
                  <a:pt x="3599422" y="798375"/>
                  <a:pt x="3603629" y="792591"/>
                  <a:pt x="3607573" y="786281"/>
                </a:cubicBezTo>
                <a:cubicBezTo>
                  <a:pt x="3611517" y="779970"/>
                  <a:pt x="3613621" y="773134"/>
                  <a:pt x="3613883" y="765772"/>
                </a:cubicBezTo>
                <a:lnTo>
                  <a:pt x="3624173" y="769631"/>
                </a:lnTo>
                <a:lnTo>
                  <a:pt x="3630729" y="763503"/>
                </a:lnTo>
                <a:cubicBezTo>
                  <a:pt x="3633708" y="761399"/>
                  <a:pt x="3635111" y="759296"/>
                  <a:pt x="3634935" y="757192"/>
                </a:cubicBezTo>
                <a:cubicBezTo>
                  <a:pt x="3634760" y="755089"/>
                  <a:pt x="3634059" y="752985"/>
                  <a:pt x="3632832" y="750882"/>
                </a:cubicBezTo>
                <a:lnTo>
                  <a:pt x="3651763" y="717227"/>
                </a:lnTo>
                <a:cubicBezTo>
                  <a:pt x="3653034" y="715124"/>
                  <a:pt x="3654699" y="712494"/>
                  <a:pt x="3656759" y="709339"/>
                </a:cubicBezTo>
                <a:cubicBezTo>
                  <a:pt x="3658818" y="706184"/>
                  <a:pt x="3659958" y="702503"/>
                  <a:pt x="3660177" y="698296"/>
                </a:cubicBezTo>
                <a:cubicBezTo>
                  <a:pt x="3669905" y="686070"/>
                  <a:pt x="3677793" y="672134"/>
                  <a:pt x="3683840" y="656490"/>
                </a:cubicBezTo>
                <a:cubicBezTo>
                  <a:pt x="3689888" y="640846"/>
                  <a:pt x="3698827" y="627436"/>
                  <a:pt x="3710659" y="616262"/>
                </a:cubicBezTo>
                <a:lnTo>
                  <a:pt x="3708556" y="601538"/>
                </a:lnTo>
                <a:lnTo>
                  <a:pt x="3731693" y="565779"/>
                </a:lnTo>
                <a:cubicBezTo>
                  <a:pt x="3732088" y="560302"/>
                  <a:pt x="3734980" y="550749"/>
                  <a:pt x="3740370" y="537120"/>
                </a:cubicBezTo>
                <a:cubicBezTo>
                  <a:pt x="3745760" y="523491"/>
                  <a:pt x="3751282" y="513413"/>
                  <a:pt x="3756935" y="506883"/>
                </a:cubicBezTo>
                <a:cubicBezTo>
                  <a:pt x="3756935" y="498820"/>
                  <a:pt x="3761142" y="491809"/>
                  <a:pt x="3769555" y="485849"/>
                </a:cubicBezTo>
                <a:cubicBezTo>
                  <a:pt x="3766751" y="481642"/>
                  <a:pt x="3766575" y="477961"/>
                  <a:pt x="3769029" y="474806"/>
                </a:cubicBezTo>
                <a:cubicBezTo>
                  <a:pt x="3771483" y="471651"/>
                  <a:pt x="3774463" y="469021"/>
                  <a:pt x="3777969" y="466918"/>
                </a:cubicBezTo>
                <a:lnTo>
                  <a:pt x="3855796" y="330194"/>
                </a:lnTo>
                <a:cubicBezTo>
                  <a:pt x="3860573" y="324804"/>
                  <a:pt x="3864166" y="319283"/>
                  <a:pt x="3866576" y="313630"/>
                </a:cubicBezTo>
                <a:cubicBezTo>
                  <a:pt x="3868987" y="307977"/>
                  <a:pt x="3873106" y="302981"/>
                  <a:pt x="3878934" y="298643"/>
                </a:cubicBezTo>
                <a:cubicBezTo>
                  <a:pt x="3879022" y="295356"/>
                  <a:pt x="3879898" y="291938"/>
                  <a:pt x="3881563" y="288389"/>
                </a:cubicBezTo>
                <a:cubicBezTo>
                  <a:pt x="3883229" y="284839"/>
                  <a:pt x="3885157" y="281947"/>
                  <a:pt x="3887348" y="279712"/>
                </a:cubicBezTo>
                <a:lnTo>
                  <a:pt x="3895762" y="264988"/>
                </a:lnTo>
                <a:cubicBezTo>
                  <a:pt x="3898040" y="262841"/>
                  <a:pt x="3900845" y="261351"/>
                  <a:pt x="3904175" y="260518"/>
                </a:cubicBezTo>
                <a:lnTo>
                  <a:pt x="3905899" y="260572"/>
                </a:lnTo>
                <a:lnTo>
                  <a:pt x="3943347" y="194784"/>
                </a:lnTo>
                <a:cubicBezTo>
                  <a:pt x="3948124" y="189394"/>
                  <a:pt x="3951717" y="183873"/>
                  <a:pt x="3954127" y="178220"/>
                </a:cubicBezTo>
                <a:cubicBezTo>
                  <a:pt x="3956538" y="172567"/>
                  <a:pt x="3960657" y="167571"/>
                  <a:pt x="3966485" y="163233"/>
                </a:cubicBezTo>
                <a:cubicBezTo>
                  <a:pt x="3966573" y="159947"/>
                  <a:pt x="3967449" y="156529"/>
                  <a:pt x="3969114" y="152979"/>
                </a:cubicBezTo>
                <a:cubicBezTo>
                  <a:pt x="3970780" y="149430"/>
                  <a:pt x="3972708" y="146537"/>
                  <a:pt x="3974899" y="144302"/>
                </a:cubicBezTo>
                <a:lnTo>
                  <a:pt x="3983313" y="129578"/>
                </a:lnTo>
                <a:cubicBezTo>
                  <a:pt x="3985591" y="127431"/>
                  <a:pt x="3988396" y="125941"/>
                  <a:pt x="3991726" y="125108"/>
                </a:cubicBezTo>
                <a:cubicBezTo>
                  <a:pt x="3995057" y="124276"/>
                  <a:pt x="3997861" y="124364"/>
                  <a:pt x="4000140" y="125371"/>
                </a:cubicBezTo>
                <a:cubicBezTo>
                  <a:pt x="4001192" y="130498"/>
                  <a:pt x="3997511" y="141804"/>
                  <a:pt x="3989097" y="159289"/>
                </a:cubicBezTo>
                <a:cubicBezTo>
                  <a:pt x="3980683" y="176774"/>
                  <a:pt x="3973847" y="188606"/>
                  <a:pt x="3968589" y="194784"/>
                </a:cubicBezTo>
                <a:lnTo>
                  <a:pt x="3970692" y="194784"/>
                </a:lnTo>
                <a:cubicBezTo>
                  <a:pt x="3973803" y="197852"/>
                  <a:pt x="3975469" y="200657"/>
                  <a:pt x="3975688" y="203198"/>
                </a:cubicBezTo>
                <a:cubicBezTo>
                  <a:pt x="3975907" y="205740"/>
                  <a:pt x="3974943" y="208544"/>
                  <a:pt x="3972795" y="211612"/>
                </a:cubicBezTo>
                <a:cubicBezTo>
                  <a:pt x="3970166" y="227563"/>
                  <a:pt x="3965433" y="244040"/>
                  <a:pt x="3958597" y="261043"/>
                </a:cubicBezTo>
                <a:cubicBezTo>
                  <a:pt x="3951761" y="278045"/>
                  <a:pt x="3945977" y="294523"/>
                  <a:pt x="3941244" y="310473"/>
                </a:cubicBezTo>
                <a:lnTo>
                  <a:pt x="3941510" y="312518"/>
                </a:lnTo>
                <a:lnTo>
                  <a:pt x="3950451" y="304953"/>
                </a:lnTo>
                <a:lnTo>
                  <a:pt x="3954481" y="311132"/>
                </a:lnTo>
                <a:lnTo>
                  <a:pt x="3955968" y="308370"/>
                </a:lnTo>
                <a:lnTo>
                  <a:pt x="3972795" y="270508"/>
                </a:lnTo>
                <a:lnTo>
                  <a:pt x="3985416" y="259991"/>
                </a:lnTo>
                <a:cubicBezTo>
                  <a:pt x="3987695" y="257800"/>
                  <a:pt x="3989448" y="255346"/>
                  <a:pt x="3990675" y="252629"/>
                </a:cubicBezTo>
                <a:cubicBezTo>
                  <a:pt x="3991902" y="249912"/>
                  <a:pt x="3991551" y="247458"/>
                  <a:pt x="3989623" y="245267"/>
                </a:cubicBezTo>
                <a:lnTo>
                  <a:pt x="3998037" y="228439"/>
                </a:lnTo>
                <a:cubicBezTo>
                  <a:pt x="3996985" y="221428"/>
                  <a:pt x="3999088" y="215468"/>
                  <a:pt x="4004347" y="210560"/>
                </a:cubicBezTo>
                <a:cubicBezTo>
                  <a:pt x="4009606" y="205652"/>
                  <a:pt x="4011709" y="199692"/>
                  <a:pt x="4010657" y="192681"/>
                </a:cubicBezTo>
                <a:lnTo>
                  <a:pt x="4038002" y="169543"/>
                </a:lnTo>
                <a:cubicBezTo>
                  <a:pt x="4043261" y="175415"/>
                  <a:pt x="4045890" y="179447"/>
                  <a:pt x="4045890" y="181638"/>
                </a:cubicBezTo>
                <a:cubicBezTo>
                  <a:pt x="4045890" y="183829"/>
                  <a:pt x="4043261" y="186809"/>
                  <a:pt x="4038002" y="190578"/>
                </a:cubicBezTo>
                <a:cubicBezTo>
                  <a:pt x="4041990" y="196493"/>
                  <a:pt x="4041902" y="200963"/>
                  <a:pt x="4037739" y="203987"/>
                </a:cubicBezTo>
                <a:cubicBezTo>
                  <a:pt x="4033576" y="207011"/>
                  <a:pt x="4032962" y="210955"/>
                  <a:pt x="4035898" y="215819"/>
                </a:cubicBezTo>
                <a:cubicBezTo>
                  <a:pt x="4032174" y="221296"/>
                  <a:pt x="4028054" y="230324"/>
                  <a:pt x="4023541" y="242901"/>
                </a:cubicBezTo>
                <a:cubicBezTo>
                  <a:pt x="4019027" y="255477"/>
                  <a:pt x="4017537" y="263979"/>
                  <a:pt x="4019071" y="268405"/>
                </a:cubicBezTo>
                <a:lnTo>
                  <a:pt x="4002243" y="308370"/>
                </a:lnTo>
                <a:cubicBezTo>
                  <a:pt x="4006626" y="313716"/>
                  <a:pt x="4008904" y="319325"/>
                  <a:pt x="4009080" y="325198"/>
                </a:cubicBezTo>
                <a:cubicBezTo>
                  <a:pt x="4009255" y="331070"/>
                  <a:pt x="4006275" y="336679"/>
                  <a:pt x="4000140" y="342025"/>
                </a:cubicBezTo>
                <a:cubicBezTo>
                  <a:pt x="3998037" y="350702"/>
                  <a:pt x="3994882" y="359641"/>
                  <a:pt x="3990675" y="368844"/>
                </a:cubicBezTo>
                <a:cubicBezTo>
                  <a:pt x="3986468" y="378046"/>
                  <a:pt x="3981209" y="385934"/>
                  <a:pt x="3974899" y="392508"/>
                </a:cubicBezTo>
                <a:lnTo>
                  <a:pt x="3981209" y="409335"/>
                </a:lnTo>
                <a:lnTo>
                  <a:pt x="3966485" y="419852"/>
                </a:lnTo>
                <a:lnTo>
                  <a:pt x="3966485" y="432035"/>
                </a:lnTo>
                <a:lnTo>
                  <a:pt x="3968067" y="443254"/>
                </a:lnTo>
                <a:lnTo>
                  <a:pt x="3962378" y="451986"/>
                </a:lnTo>
                <a:lnTo>
                  <a:pt x="3960964" y="455085"/>
                </a:lnTo>
                <a:lnTo>
                  <a:pt x="3957599" y="459322"/>
                </a:lnTo>
                <a:lnTo>
                  <a:pt x="3956761" y="460608"/>
                </a:lnTo>
                <a:lnTo>
                  <a:pt x="3953487" y="470636"/>
                </a:lnTo>
                <a:lnTo>
                  <a:pt x="3953339" y="473227"/>
                </a:lnTo>
                <a:cubicBezTo>
                  <a:pt x="3953952" y="476952"/>
                  <a:pt x="3954829" y="479493"/>
                  <a:pt x="3955968" y="480852"/>
                </a:cubicBezTo>
                <a:cubicBezTo>
                  <a:pt x="3957151" y="482824"/>
                  <a:pt x="3958466" y="483613"/>
                  <a:pt x="3959912" y="483218"/>
                </a:cubicBezTo>
                <a:cubicBezTo>
                  <a:pt x="3961358" y="482824"/>
                  <a:pt x="3962147" y="482035"/>
                  <a:pt x="3962278" y="480852"/>
                </a:cubicBezTo>
                <a:cubicBezTo>
                  <a:pt x="3957984" y="474542"/>
                  <a:pt x="3958685" y="469283"/>
                  <a:pt x="3964382" y="465076"/>
                </a:cubicBezTo>
                <a:cubicBezTo>
                  <a:pt x="3970078" y="460869"/>
                  <a:pt x="3974986" y="457714"/>
                  <a:pt x="3979106" y="455611"/>
                </a:cubicBezTo>
                <a:lnTo>
                  <a:pt x="3979106" y="424059"/>
                </a:lnTo>
                <a:lnTo>
                  <a:pt x="3981209" y="424059"/>
                </a:lnTo>
                <a:cubicBezTo>
                  <a:pt x="3982392" y="421868"/>
                  <a:pt x="3983181" y="419414"/>
                  <a:pt x="3983576" y="416697"/>
                </a:cubicBezTo>
                <a:cubicBezTo>
                  <a:pt x="3983970" y="413980"/>
                  <a:pt x="3983181" y="411526"/>
                  <a:pt x="3981209" y="409335"/>
                </a:cubicBezTo>
                <a:cubicBezTo>
                  <a:pt x="3987081" y="403857"/>
                  <a:pt x="3991639" y="397985"/>
                  <a:pt x="3994882" y="391719"/>
                </a:cubicBezTo>
                <a:cubicBezTo>
                  <a:pt x="3998124" y="385452"/>
                  <a:pt x="4002682" y="380106"/>
                  <a:pt x="4008554" y="375680"/>
                </a:cubicBezTo>
                <a:cubicBezTo>
                  <a:pt x="4001630" y="368888"/>
                  <a:pt x="3999702" y="364067"/>
                  <a:pt x="4002769" y="361219"/>
                </a:cubicBezTo>
                <a:cubicBezTo>
                  <a:pt x="4005837" y="358371"/>
                  <a:pt x="4011271" y="354076"/>
                  <a:pt x="4019071" y="348335"/>
                </a:cubicBezTo>
                <a:cubicBezTo>
                  <a:pt x="4023848" y="342682"/>
                  <a:pt x="4027441" y="332428"/>
                  <a:pt x="4029851" y="317573"/>
                </a:cubicBezTo>
                <a:cubicBezTo>
                  <a:pt x="4032261" y="302717"/>
                  <a:pt x="4036381" y="291937"/>
                  <a:pt x="4042209" y="285232"/>
                </a:cubicBezTo>
                <a:cubicBezTo>
                  <a:pt x="4044356" y="284268"/>
                  <a:pt x="4046372" y="284093"/>
                  <a:pt x="4048256" y="284706"/>
                </a:cubicBezTo>
                <a:cubicBezTo>
                  <a:pt x="4050141" y="285320"/>
                  <a:pt x="4051630" y="286196"/>
                  <a:pt x="4052726" y="287336"/>
                </a:cubicBezTo>
                <a:cubicBezTo>
                  <a:pt x="4057503" y="293120"/>
                  <a:pt x="4058467" y="299956"/>
                  <a:pt x="4055618" y="307844"/>
                </a:cubicBezTo>
                <a:cubicBezTo>
                  <a:pt x="4052770" y="315732"/>
                  <a:pt x="4049001" y="321517"/>
                  <a:pt x="4044312" y="325198"/>
                </a:cubicBezTo>
                <a:cubicBezTo>
                  <a:pt x="4039317" y="338738"/>
                  <a:pt x="4035110" y="351622"/>
                  <a:pt x="4031692" y="363848"/>
                </a:cubicBezTo>
                <a:cubicBezTo>
                  <a:pt x="4028274" y="376074"/>
                  <a:pt x="4024067" y="388432"/>
                  <a:pt x="4019071" y="400921"/>
                </a:cubicBezTo>
                <a:cubicBezTo>
                  <a:pt x="4020999" y="402937"/>
                  <a:pt x="4021350" y="404690"/>
                  <a:pt x="4020123" y="406180"/>
                </a:cubicBezTo>
                <a:cubicBezTo>
                  <a:pt x="4018896" y="407670"/>
                  <a:pt x="4017143" y="409423"/>
                  <a:pt x="4014864" y="411438"/>
                </a:cubicBezTo>
                <a:cubicBezTo>
                  <a:pt x="4012848" y="413586"/>
                  <a:pt x="4012147" y="415602"/>
                  <a:pt x="4012761" y="417486"/>
                </a:cubicBezTo>
                <a:cubicBezTo>
                  <a:pt x="4013374" y="419370"/>
                  <a:pt x="4014777" y="420860"/>
                  <a:pt x="4016968" y="421956"/>
                </a:cubicBezTo>
                <a:cubicBezTo>
                  <a:pt x="4013681" y="425199"/>
                  <a:pt x="4010789" y="428704"/>
                  <a:pt x="4008291" y="432473"/>
                </a:cubicBezTo>
                <a:cubicBezTo>
                  <a:pt x="4005793" y="436241"/>
                  <a:pt x="4004478" y="439747"/>
                  <a:pt x="4004347" y="442990"/>
                </a:cubicBezTo>
                <a:lnTo>
                  <a:pt x="3995933" y="457714"/>
                </a:lnTo>
                <a:cubicBezTo>
                  <a:pt x="3999001" y="462009"/>
                  <a:pt x="4000228" y="466040"/>
                  <a:pt x="3999614" y="469809"/>
                </a:cubicBezTo>
                <a:cubicBezTo>
                  <a:pt x="3999001" y="473578"/>
                  <a:pt x="3997073" y="476557"/>
                  <a:pt x="3993830" y="478748"/>
                </a:cubicBezTo>
                <a:cubicBezTo>
                  <a:pt x="4000973" y="478223"/>
                  <a:pt x="4010350" y="477697"/>
                  <a:pt x="4021963" y="477171"/>
                </a:cubicBezTo>
                <a:cubicBezTo>
                  <a:pt x="4033576" y="476645"/>
                  <a:pt x="4042428" y="479274"/>
                  <a:pt x="4048519" y="485059"/>
                </a:cubicBezTo>
                <a:cubicBezTo>
                  <a:pt x="4051674" y="489485"/>
                  <a:pt x="4053252" y="493779"/>
                  <a:pt x="4053252" y="497942"/>
                </a:cubicBezTo>
                <a:cubicBezTo>
                  <a:pt x="4053252" y="502105"/>
                  <a:pt x="4051674" y="504822"/>
                  <a:pt x="4048519" y="506093"/>
                </a:cubicBezTo>
                <a:cubicBezTo>
                  <a:pt x="4048300" y="507320"/>
                  <a:pt x="4047687" y="509073"/>
                  <a:pt x="4046679" y="511352"/>
                </a:cubicBezTo>
                <a:cubicBezTo>
                  <a:pt x="4045671" y="513630"/>
                  <a:pt x="4045583" y="515383"/>
                  <a:pt x="4046416" y="516610"/>
                </a:cubicBezTo>
                <a:lnTo>
                  <a:pt x="4052726" y="512403"/>
                </a:lnTo>
                <a:lnTo>
                  <a:pt x="4065673" y="502444"/>
                </a:lnTo>
                <a:lnTo>
                  <a:pt x="4064037" y="494263"/>
                </a:lnTo>
                <a:cubicBezTo>
                  <a:pt x="4063072" y="491064"/>
                  <a:pt x="4063423" y="487996"/>
                  <a:pt x="4065088" y="485060"/>
                </a:cubicBezTo>
                <a:cubicBezTo>
                  <a:pt x="4066754" y="482124"/>
                  <a:pt x="4069208" y="479582"/>
                  <a:pt x="4072450" y="477435"/>
                </a:cubicBezTo>
                <a:cubicBezTo>
                  <a:pt x="4074554" y="473053"/>
                  <a:pt x="4076657" y="470511"/>
                  <a:pt x="4078761" y="469810"/>
                </a:cubicBezTo>
                <a:lnTo>
                  <a:pt x="4083539" y="472398"/>
                </a:lnTo>
                <a:lnTo>
                  <a:pt x="4083226" y="470598"/>
                </a:lnTo>
                <a:cubicBezTo>
                  <a:pt x="4084453" y="469502"/>
                  <a:pt x="4086206" y="468012"/>
                  <a:pt x="4088484" y="466128"/>
                </a:cubicBezTo>
                <a:cubicBezTo>
                  <a:pt x="4089449" y="464068"/>
                  <a:pt x="4089624" y="462403"/>
                  <a:pt x="4089010" y="461132"/>
                </a:cubicBezTo>
                <a:cubicBezTo>
                  <a:pt x="4088397" y="459861"/>
                  <a:pt x="4087520" y="458722"/>
                  <a:pt x="4086381" y="457714"/>
                </a:cubicBezTo>
                <a:cubicBezTo>
                  <a:pt x="4092516" y="451229"/>
                  <a:pt x="4098125" y="444217"/>
                  <a:pt x="4103208" y="436680"/>
                </a:cubicBezTo>
                <a:cubicBezTo>
                  <a:pt x="4108292" y="429143"/>
                  <a:pt x="4113901" y="422131"/>
                  <a:pt x="4120036" y="415645"/>
                </a:cubicBezTo>
                <a:cubicBezTo>
                  <a:pt x="4122227" y="405961"/>
                  <a:pt x="4126259" y="396934"/>
                  <a:pt x="4132131" y="388564"/>
                </a:cubicBezTo>
                <a:cubicBezTo>
                  <a:pt x="4138003" y="380194"/>
                  <a:pt x="4145190" y="373796"/>
                  <a:pt x="4153691" y="369370"/>
                </a:cubicBezTo>
                <a:lnTo>
                  <a:pt x="4151588" y="358853"/>
                </a:lnTo>
                <a:cubicBezTo>
                  <a:pt x="4150623" y="355654"/>
                  <a:pt x="4150974" y="352586"/>
                  <a:pt x="4152639" y="349650"/>
                </a:cubicBezTo>
                <a:cubicBezTo>
                  <a:pt x="4154305" y="346714"/>
                  <a:pt x="4156759" y="344172"/>
                  <a:pt x="4160001" y="342025"/>
                </a:cubicBezTo>
                <a:cubicBezTo>
                  <a:pt x="4164208" y="333261"/>
                  <a:pt x="4168415" y="331858"/>
                  <a:pt x="4172622" y="337818"/>
                </a:cubicBezTo>
                <a:cubicBezTo>
                  <a:pt x="4177048" y="341894"/>
                  <a:pt x="4179765" y="345838"/>
                  <a:pt x="4180773" y="349650"/>
                </a:cubicBezTo>
                <a:cubicBezTo>
                  <a:pt x="4181781" y="353463"/>
                  <a:pt x="4179765" y="357932"/>
                  <a:pt x="4174725" y="363059"/>
                </a:cubicBezTo>
                <a:cubicBezTo>
                  <a:pt x="4170650" y="366872"/>
                  <a:pt x="4165654" y="373445"/>
                  <a:pt x="4159738" y="382779"/>
                </a:cubicBezTo>
                <a:cubicBezTo>
                  <a:pt x="4153823" y="392113"/>
                  <a:pt x="4152508" y="400264"/>
                  <a:pt x="4155794" y="407232"/>
                </a:cubicBezTo>
                <a:cubicBezTo>
                  <a:pt x="4154611" y="413586"/>
                  <a:pt x="4151719" y="423490"/>
                  <a:pt x="4147118" y="436943"/>
                </a:cubicBezTo>
                <a:cubicBezTo>
                  <a:pt x="4142517" y="450396"/>
                  <a:pt x="4136995" y="460825"/>
                  <a:pt x="4130553" y="468231"/>
                </a:cubicBezTo>
                <a:cubicBezTo>
                  <a:pt x="4133489" y="471386"/>
                  <a:pt x="4134453" y="474016"/>
                  <a:pt x="4133445" y="476119"/>
                </a:cubicBezTo>
                <a:cubicBezTo>
                  <a:pt x="4132438" y="478223"/>
                  <a:pt x="4130772" y="479800"/>
                  <a:pt x="4128450" y="480852"/>
                </a:cubicBezTo>
                <a:cubicBezTo>
                  <a:pt x="4125076" y="484664"/>
                  <a:pt x="4125514" y="490186"/>
                  <a:pt x="4129764" y="497417"/>
                </a:cubicBezTo>
                <a:cubicBezTo>
                  <a:pt x="4134015" y="504647"/>
                  <a:pt x="4137083" y="509643"/>
                  <a:pt x="4138967" y="512403"/>
                </a:cubicBezTo>
                <a:cubicBezTo>
                  <a:pt x="4134278" y="519152"/>
                  <a:pt x="4126828" y="533526"/>
                  <a:pt x="4116618" y="555524"/>
                </a:cubicBezTo>
                <a:cubicBezTo>
                  <a:pt x="4106407" y="577522"/>
                  <a:pt x="4102639" y="591896"/>
                  <a:pt x="4105312" y="598644"/>
                </a:cubicBezTo>
                <a:lnTo>
                  <a:pt x="4088484" y="613368"/>
                </a:lnTo>
                <a:cubicBezTo>
                  <a:pt x="4085285" y="619591"/>
                  <a:pt x="4082218" y="625551"/>
                  <a:pt x="4079282" y="631248"/>
                </a:cubicBezTo>
                <a:cubicBezTo>
                  <a:pt x="4076346" y="636944"/>
                  <a:pt x="4073804" y="642904"/>
                  <a:pt x="4071657" y="649127"/>
                </a:cubicBezTo>
                <a:lnTo>
                  <a:pt x="4073760" y="655437"/>
                </a:lnTo>
                <a:cubicBezTo>
                  <a:pt x="4080465" y="653947"/>
                  <a:pt x="4085461" y="647988"/>
                  <a:pt x="4088747" y="637558"/>
                </a:cubicBezTo>
                <a:cubicBezTo>
                  <a:pt x="4092034" y="627129"/>
                  <a:pt x="4097556" y="621169"/>
                  <a:pt x="4105312" y="619679"/>
                </a:cubicBezTo>
                <a:lnTo>
                  <a:pt x="4108947" y="618640"/>
                </a:lnTo>
                <a:lnTo>
                  <a:pt x="4112886" y="612408"/>
                </a:lnTo>
                <a:lnTo>
                  <a:pt x="4105312" y="609162"/>
                </a:lnTo>
                <a:lnTo>
                  <a:pt x="4111622" y="604955"/>
                </a:lnTo>
                <a:lnTo>
                  <a:pt x="4117482" y="604199"/>
                </a:lnTo>
                <a:lnTo>
                  <a:pt x="4126627" y="575035"/>
                </a:lnTo>
                <a:cubicBezTo>
                  <a:pt x="4129913" y="572887"/>
                  <a:pt x="4132280" y="570346"/>
                  <a:pt x="4133726" y="567410"/>
                </a:cubicBezTo>
                <a:lnTo>
                  <a:pt x="4133472" y="564447"/>
                </a:lnTo>
                <a:lnTo>
                  <a:pt x="4124243" y="558679"/>
                </a:lnTo>
                <a:cubicBezTo>
                  <a:pt x="4130904" y="554472"/>
                  <a:pt x="4134410" y="548162"/>
                  <a:pt x="4134760" y="539748"/>
                </a:cubicBezTo>
                <a:lnTo>
                  <a:pt x="4142755" y="541347"/>
                </a:lnTo>
                <a:lnTo>
                  <a:pt x="4153972" y="530863"/>
                </a:lnTo>
                <a:cubicBezTo>
                  <a:pt x="4156951" y="528759"/>
                  <a:pt x="4158354" y="526656"/>
                  <a:pt x="4158178" y="524552"/>
                </a:cubicBezTo>
                <a:cubicBezTo>
                  <a:pt x="4158003" y="522449"/>
                  <a:pt x="4157302" y="520345"/>
                  <a:pt x="4156075" y="518242"/>
                </a:cubicBezTo>
                <a:lnTo>
                  <a:pt x="4175006" y="484587"/>
                </a:lnTo>
                <a:cubicBezTo>
                  <a:pt x="4176277" y="482484"/>
                  <a:pt x="4177942" y="479854"/>
                  <a:pt x="4180002" y="476699"/>
                </a:cubicBezTo>
                <a:cubicBezTo>
                  <a:pt x="4182061" y="473544"/>
                  <a:pt x="4183201" y="469863"/>
                  <a:pt x="4183420" y="465656"/>
                </a:cubicBezTo>
                <a:cubicBezTo>
                  <a:pt x="4193148" y="453430"/>
                  <a:pt x="4201036" y="439494"/>
                  <a:pt x="4207083" y="423850"/>
                </a:cubicBezTo>
                <a:cubicBezTo>
                  <a:pt x="4213131" y="408206"/>
                  <a:pt x="4222070" y="394796"/>
                  <a:pt x="4233902" y="383622"/>
                </a:cubicBezTo>
                <a:lnTo>
                  <a:pt x="4231799" y="368898"/>
                </a:lnTo>
                <a:lnTo>
                  <a:pt x="4254936" y="333139"/>
                </a:lnTo>
                <a:cubicBezTo>
                  <a:pt x="4255331" y="327662"/>
                  <a:pt x="4258223" y="318109"/>
                  <a:pt x="4263613" y="304480"/>
                </a:cubicBezTo>
                <a:cubicBezTo>
                  <a:pt x="4269003" y="290851"/>
                  <a:pt x="4274525" y="280773"/>
                  <a:pt x="4280178" y="274243"/>
                </a:cubicBezTo>
                <a:cubicBezTo>
                  <a:pt x="4280178" y="266180"/>
                  <a:pt x="4284385" y="259169"/>
                  <a:pt x="4292798" y="253209"/>
                </a:cubicBezTo>
                <a:cubicBezTo>
                  <a:pt x="4289994" y="249002"/>
                  <a:pt x="4289818" y="245321"/>
                  <a:pt x="4292272" y="242166"/>
                </a:cubicBezTo>
                <a:cubicBezTo>
                  <a:pt x="4294726" y="239011"/>
                  <a:pt x="4297706" y="236381"/>
                  <a:pt x="4301212" y="234278"/>
                </a:cubicBezTo>
                <a:lnTo>
                  <a:pt x="4379039" y="97555"/>
                </a:lnTo>
                <a:cubicBezTo>
                  <a:pt x="4383816" y="92164"/>
                  <a:pt x="4387409" y="86643"/>
                  <a:pt x="4389819" y="80990"/>
                </a:cubicBezTo>
                <a:cubicBezTo>
                  <a:pt x="4392230" y="75337"/>
                  <a:pt x="4396349" y="70342"/>
                  <a:pt x="4402177" y="66003"/>
                </a:cubicBezTo>
                <a:cubicBezTo>
                  <a:pt x="4402265" y="62717"/>
                  <a:pt x="4403141" y="59299"/>
                  <a:pt x="4404806" y="55749"/>
                </a:cubicBezTo>
                <a:cubicBezTo>
                  <a:pt x="4406472" y="52200"/>
                  <a:pt x="4408400" y="49307"/>
                  <a:pt x="4410591" y="47072"/>
                </a:cubicBezTo>
                <a:lnTo>
                  <a:pt x="4419005" y="32348"/>
                </a:lnTo>
                <a:cubicBezTo>
                  <a:pt x="4421283" y="30201"/>
                  <a:pt x="4424088" y="28711"/>
                  <a:pt x="4427418" y="27879"/>
                </a:cubicBezTo>
                <a:cubicBezTo>
                  <a:pt x="4430749" y="27046"/>
                  <a:pt x="4433553" y="27133"/>
                  <a:pt x="4435832" y="28141"/>
                </a:cubicBezTo>
                <a:cubicBezTo>
                  <a:pt x="4436884" y="33269"/>
                  <a:pt x="4433203" y="44575"/>
                  <a:pt x="4424789" y="62059"/>
                </a:cubicBezTo>
                <a:cubicBezTo>
                  <a:pt x="4416375" y="79544"/>
                  <a:pt x="4409539" y="91376"/>
                  <a:pt x="4404281" y="97555"/>
                </a:cubicBezTo>
                <a:lnTo>
                  <a:pt x="4406384" y="97555"/>
                </a:lnTo>
                <a:cubicBezTo>
                  <a:pt x="4409495" y="100622"/>
                  <a:pt x="4411161" y="103427"/>
                  <a:pt x="4411380" y="105968"/>
                </a:cubicBezTo>
                <a:cubicBezTo>
                  <a:pt x="4411599" y="108510"/>
                  <a:pt x="4410635" y="111315"/>
                  <a:pt x="4408487" y="114382"/>
                </a:cubicBezTo>
                <a:cubicBezTo>
                  <a:pt x="4405858" y="130334"/>
                  <a:pt x="4401125" y="146810"/>
                  <a:pt x="4394289" y="163813"/>
                </a:cubicBezTo>
                <a:cubicBezTo>
                  <a:pt x="4387453" y="180815"/>
                  <a:pt x="4381669" y="197293"/>
                  <a:pt x="4376936" y="213243"/>
                </a:cubicBezTo>
                <a:cubicBezTo>
                  <a:pt x="4378908" y="216179"/>
                  <a:pt x="4379171" y="218195"/>
                  <a:pt x="4377725" y="219291"/>
                </a:cubicBezTo>
                <a:cubicBezTo>
                  <a:pt x="4376279" y="220386"/>
                  <a:pt x="4373912" y="221876"/>
                  <a:pt x="4370626" y="223761"/>
                </a:cubicBezTo>
                <a:cubicBezTo>
                  <a:pt x="4370450" y="225952"/>
                  <a:pt x="4370275" y="227880"/>
                  <a:pt x="4370100" y="229545"/>
                </a:cubicBezTo>
                <a:cubicBezTo>
                  <a:pt x="4369924" y="231210"/>
                  <a:pt x="4370801" y="232087"/>
                  <a:pt x="4372729" y="232174"/>
                </a:cubicBezTo>
                <a:cubicBezTo>
                  <a:pt x="4371195" y="235636"/>
                  <a:pt x="4369004" y="239756"/>
                  <a:pt x="4366156" y="244532"/>
                </a:cubicBezTo>
                <a:cubicBezTo>
                  <a:pt x="4363307" y="249309"/>
                  <a:pt x="4362694" y="252902"/>
                  <a:pt x="4364315" y="255312"/>
                </a:cubicBezTo>
                <a:lnTo>
                  <a:pt x="4376936" y="242692"/>
                </a:lnTo>
                <a:cubicBezTo>
                  <a:pt x="4379127" y="240588"/>
                  <a:pt x="4380529" y="238485"/>
                  <a:pt x="4381143" y="236381"/>
                </a:cubicBezTo>
                <a:cubicBezTo>
                  <a:pt x="4381756" y="234278"/>
                  <a:pt x="4381055" y="232174"/>
                  <a:pt x="4379039" y="230071"/>
                </a:cubicBezTo>
                <a:cubicBezTo>
                  <a:pt x="4381274" y="227836"/>
                  <a:pt x="4383641" y="224944"/>
                  <a:pt x="4386138" y="221394"/>
                </a:cubicBezTo>
                <a:cubicBezTo>
                  <a:pt x="4388636" y="217845"/>
                  <a:pt x="4390477" y="214427"/>
                  <a:pt x="4391660" y="211140"/>
                </a:cubicBezTo>
                <a:lnTo>
                  <a:pt x="4408487" y="173278"/>
                </a:lnTo>
                <a:lnTo>
                  <a:pt x="4421108" y="162761"/>
                </a:lnTo>
                <a:cubicBezTo>
                  <a:pt x="4423387" y="160570"/>
                  <a:pt x="4425140" y="158117"/>
                  <a:pt x="4426367" y="155399"/>
                </a:cubicBezTo>
                <a:cubicBezTo>
                  <a:pt x="4427594" y="152682"/>
                  <a:pt x="4427243" y="150228"/>
                  <a:pt x="4425315" y="148037"/>
                </a:cubicBezTo>
                <a:lnTo>
                  <a:pt x="4433729" y="131210"/>
                </a:lnTo>
                <a:cubicBezTo>
                  <a:pt x="4432677" y="124198"/>
                  <a:pt x="4434780" y="118239"/>
                  <a:pt x="4440039" y="113331"/>
                </a:cubicBezTo>
                <a:cubicBezTo>
                  <a:pt x="4445298" y="108423"/>
                  <a:pt x="4447401" y="102463"/>
                  <a:pt x="4446349" y="95451"/>
                </a:cubicBezTo>
                <a:lnTo>
                  <a:pt x="4473694" y="72314"/>
                </a:lnTo>
                <a:cubicBezTo>
                  <a:pt x="4478953" y="78185"/>
                  <a:pt x="4481582" y="82217"/>
                  <a:pt x="4481582" y="84409"/>
                </a:cubicBezTo>
                <a:cubicBezTo>
                  <a:pt x="4481582" y="86600"/>
                  <a:pt x="4478953" y="89579"/>
                  <a:pt x="4473694" y="93348"/>
                </a:cubicBezTo>
                <a:cubicBezTo>
                  <a:pt x="4477682" y="99264"/>
                  <a:pt x="4477594" y="103733"/>
                  <a:pt x="4473431" y="106757"/>
                </a:cubicBezTo>
                <a:cubicBezTo>
                  <a:pt x="4469268" y="109781"/>
                  <a:pt x="4468654" y="113725"/>
                  <a:pt x="4471590" y="118589"/>
                </a:cubicBezTo>
                <a:cubicBezTo>
                  <a:pt x="4467866" y="124067"/>
                  <a:pt x="4463746" y="133094"/>
                  <a:pt x="4459233" y="145671"/>
                </a:cubicBezTo>
                <a:cubicBezTo>
                  <a:pt x="4454719" y="158248"/>
                  <a:pt x="4453229" y="166749"/>
                  <a:pt x="4454763" y="171175"/>
                </a:cubicBezTo>
                <a:lnTo>
                  <a:pt x="4437935" y="211140"/>
                </a:lnTo>
                <a:cubicBezTo>
                  <a:pt x="4442318" y="216486"/>
                  <a:pt x="4444596" y="222095"/>
                  <a:pt x="4444772" y="227968"/>
                </a:cubicBezTo>
                <a:cubicBezTo>
                  <a:pt x="4444947" y="233840"/>
                  <a:pt x="4441967" y="239449"/>
                  <a:pt x="4435832" y="244795"/>
                </a:cubicBezTo>
                <a:cubicBezTo>
                  <a:pt x="4433729" y="253472"/>
                  <a:pt x="4430574" y="262411"/>
                  <a:pt x="4426367" y="271614"/>
                </a:cubicBezTo>
                <a:cubicBezTo>
                  <a:pt x="4422160" y="280816"/>
                  <a:pt x="4416901" y="288704"/>
                  <a:pt x="4410591" y="295278"/>
                </a:cubicBezTo>
                <a:lnTo>
                  <a:pt x="4416901" y="312105"/>
                </a:lnTo>
                <a:lnTo>
                  <a:pt x="4402177" y="322622"/>
                </a:lnTo>
                <a:lnTo>
                  <a:pt x="4402177" y="345760"/>
                </a:lnTo>
                <a:cubicBezTo>
                  <a:pt x="4399416" y="350055"/>
                  <a:pt x="4397576" y="354086"/>
                  <a:pt x="4396656" y="357855"/>
                </a:cubicBezTo>
                <a:cubicBezTo>
                  <a:pt x="4395735" y="361623"/>
                  <a:pt x="4393369" y="364603"/>
                  <a:pt x="4389556" y="366794"/>
                </a:cubicBezTo>
                <a:cubicBezTo>
                  <a:pt x="4388592" y="369205"/>
                  <a:pt x="4388417" y="372272"/>
                  <a:pt x="4389031" y="375997"/>
                </a:cubicBezTo>
                <a:cubicBezTo>
                  <a:pt x="4389644" y="379722"/>
                  <a:pt x="4390521" y="382263"/>
                  <a:pt x="4391660" y="383622"/>
                </a:cubicBezTo>
                <a:cubicBezTo>
                  <a:pt x="4392843" y="385594"/>
                  <a:pt x="4394158" y="386383"/>
                  <a:pt x="4395604" y="385988"/>
                </a:cubicBezTo>
                <a:cubicBezTo>
                  <a:pt x="4397050" y="385594"/>
                  <a:pt x="4397839" y="384805"/>
                  <a:pt x="4397970" y="383622"/>
                </a:cubicBezTo>
                <a:cubicBezTo>
                  <a:pt x="4393676" y="377312"/>
                  <a:pt x="4394377" y="372053"/>
                  <a:pt x="4400074" y="367846"/>
                </a:cubicBezTo>
                <a:cubicBezTo>
                  <a:pt x="4405770" y="363639"/>
                  <a:pt x="4410678" y="360484"/>
                  <a:pt x="4414798" y="358381"/>
                </a:cubicBezTo>
                <a:lnTo>
                  <a:pt x="4414798" y="326829"/>
                </a:lnTo>
                <a:lnTo>
                  <a:pt x="4416901" y="326829"/>
                </a:lnTo>
                <a:cubicBezTo>
                  <a:pt x="4418084" y="324638"/>
                  <a:pt x="4418873" y="322184"/>
                  <a:pt x="4419268" y="319467"/>
                </a:cubicBezTo>
                <a:cubicBezTo>
                  <a:pt x="4419662" y="316750"/>
                  <a:pt x="4418873" y="314296"/>
                  <a:pt x="4416901" y="312105"/>
                </a:cubicBezTo>
                <a:cubicBezTo>
                  <a:pt x="4422773" y="306627"/>
                  <a:pt x="4427331" y="300755"/>
                  <a:pt x="4430574" y="294489"/>
                </a:cubicBezTo>
                <a:cubicBezTo>
                  <a:pt x="4433816" y="288222"/>
                  <a:pt x="4438374" y="282876"/>
                  <a:pt x="4444246" y="278450"/>
                </a:cubicBezTo>
                <a:cubicBezTo>
                  <a:pt x="4437322" y="271658"/>
                  <a:pt x="4435394" y="266837"/>
                  <a:pt x="4438461" y="263989"/>
                </a:cubicBezTo>
                <a:cubicBezTo>
                  <a:pt x="4441529" y="261141"/>
                  <a:pt x="4446963" y="256846"/>
                  <a:pt x="4454763" y="251105"/>
                </a:cubicBezTo>
                <a:cubicBezTo>
                  <a:pt x="4459540" y="245452"/>
                  <a:pt x="4463133" y="235198"/>
                  <a:pt x="4465543" y="220343"/>
                </a:cubicBezTo>
                <a:cubicBezTo>
                  <a:pt x="4467953" y="205487"/>
                  <a:pt x="4472073" y="194707"/>
                  <a:pt x="4477901" y="188002"/>
                </a:cubicBezTo>
                <a:cubicBezTo>
                  <a:pt x="4480048" y="187038"/>
                  <a:pt x="4482064" y="186863"/>
                  <a:pt x="4483948" y="187476"/>
                </a:cubicBezTo>
                <a:cubicBezTo>
                  <a:pt x="4485833" y="188090"/>
                  <a:pt x="4487322" y="188966"/>
                  <a:pt x="4488418" y="190106"/>
                </a:cubicBezTo>
                <a:cubicBezTo>
                  <a:pt x="4493195" y="195890"/>
                  <a:pt x="4494159" y="202726"/>
                  <a:pt x="4491310" y="210614"/>
                </a:cubicBezTo>
                <a:cubicBezTo>
                  <a:pt x="4488462" y="218502"/>
                  <a:pt x="4484693" y="224287"/>
                  <a:pt x="4480004" y="227968"/>
                </a:cubicBezTo>
                <a:cubicBezTo>
                  <a:pt x="4475009" y="241508"/>
                  <a:pt x="4470802" y="254392"/>
                  <a:pt x="4467384" y="266618"/>
                </a:cubicBezTo>
                <a:cubicBezTo>
                  <a:pt x="4463966" y="278844"/>
                  <a:pt x="4459759" y="291202"/>
                  <a:pt x="4454763" y="303691"/>
                </a:cubicBezTo>
                <a:cubicBezTo>
                  <a:pt x="4456691" y="305707"/>
                  <a:pt x="4457042" y="307460"/>
                  <a:pt x="4455815" y="308950"/>
                </a:cubicBezTo>
                <a:cubicBezTo>
                  <a:pt x="4454588" y="310440"/>
                  <a:pt x="4452835" y="312193"/>
                  <a:pt x="4450556" y="314208"/>
                </a:cubicBezTo>
                <a:cubicBezTo>
                  <a:pt x="4448540" y="316356"/>
                  <a:pt x="4447839" y="318372"/>
                  <a:pt x="4448453" y="320256"/>
                </a:cubicBezTo>
                <a:cubicBezTo>
                  <a:pt x="4449066" y="322140"/>
                  <a:pt x="4450469" y="323630"/>
                  <a:pt x="4452660" y="324726"/>
                </a:cubicBezTo>
                <a:cubicBezTo>
                  <a:pt x="4449373" y="327969"/>
                  <a:pt x="4446481" y="331474"/>
                  <a:pt x="4443983" y="335243"/>
                </a:cubicBezTo>
                <a:cubicBezTo>
                  <a:pt x="4441485" y="339011"/>
                  <a:pt x="4440170" y="342517"/>
                  <a:pt x="4440039" y="345760"/>
                </a:cubicBezTo>
                <a:lnTo>
                  <a:pt x="4431625" y="360484"/>
                </a:lnTo>
                <a:cubicBezTo>
                  <a:pt x="4434693" y="364779"/>
                  <a:pt x="4435920" y="368810"/>
                  <a:pt x="4435306" y="372579"/>
                </a:cubicBezTo>
                <a:cubicBezTo>
                  <a:pt x="4434693" y="376348"/>
                  <a:pt x="4432765" y="379327"/>
                  <a:pt x="4429522" y="381518"/>
                </a:cubicBezTo>
                <a:cubicBezTo>
                  <a:pt x="4436665" y="380993"/>
                  <a:pt x="4446042" y="380467"/>
                  <a:pt x="4457655" y="379941"/>
                </a:cubicBezTo>
                <a:cubicBezTo>
                  <a:pt x="4469268" y="379415"/>
                  <a:pt x="4478120" y="382044"/>
                  <a:pt x="4484211" y="387829"/>
                </a:cubicBezTo>
                <a:cubicBezTo>
                  <a:pt x="4487366" y="392255"/>
                  <a:pt x="4488944" y="396549"/>
                  <a:pt x="4488944" y="400712"/>
                </a:cubicBezTo>
                <a:cubicBezTo>
                  <a:pt x="4488944" y="404875"/>
                  <a:pt x="4487366" y="407592"/>
                  <a:pt x="4484211" y="408863"/>
                </a:cubicBezTo>
                <a:cubicBezTo>
                  <a:pt x="4483992" y="410090"/>
                  <a:pt x="4483379" y="411843"/>
                  <a:pt x="4482371" y="414122"/>
                </a:cubicBezTo>
                <a:cubicBezTo>
                  <a:pt x="4481363" y="416400"/>
                  <a:pt x="4481275" y="418153"/>
                  <a:pt x="4482108" y="419380"/>
                </a:cubicBezTo>
                <a:lnTo>
                  <a:pt x="4488418" y="415173"/>
                </a:lnTo>
                <a:lnTo>
                  <a:pt x="4515763" y="394139"/>
                </a:lnTo>
                <a:lnTo>
                  <a:pt x="4519970" y="379415"/>
                </a:lnTo>
                <a:cubicBezTo>
                  <a:pt x="4518041" y="376479"/>
                  <a:pt x="4517691" y="374463"/>
                  <a:pt x="4518918" y="373368"/>
                </a:cubicBezTo>
                <a:cubicBezTo>
                  <a:pt x="4520145" y="372272"/>
                  <a:pt x="4521898" y="370782"/>
                  <a:pt x="4524176" y="368898"/>
                </a:cubicBezTo>
                <a:cubicBezTo>
                  <a:pt x="4525141" y="366838"/>
                  <a:pt x="4525316" y="365173"/>
                  <a:pt x="4524702" y="363902"/>
                </a:cubicBezTo>
                <a:cubicBezTo>
                  <a:pt x="4524089" y="362631"/>
                  <a:pt x="4523212" y="361492"/>
                  <a:pt x="4522073" y="360484"/>
                </a:cubicBezTo>
                <a:cubicBezTo>
                  <a:pt x="4528208" y="353999"/>
                  <a:pt x="4533817" y="346987"/>
                  <a:pt x="4538900" y="339450"/>
                </a:cubicBezTo>
                <a:cubicBezTo>
                  <a:pt x="4543984" y="331913"/>
                  <a:pt x="4549593" y="324901"/>
                  <a:pt x="4555728" y="318415"/>
                </a:cubicBezTo>
                <a:cubicBezTo>
                  <a:pt x="4557919" y="308731"/>
                  <a:pt x="4561951" y="299704"/>
                  <a:pt x="4567823" y="291334"/>
                </a:cubicBezTo>
                <a:cubicBezTo>
                  <a:pt x="4573695" y="282964"/>
                  <a:pt x="4580882" y="276566"/>
                  <a:pt x="4589383" y="272140"/>
                </a:cubicBezTo>
                <a:lnTo>
                  <a:pt x="4587280" y="261623"/>
                </a:lnTo>
                <a:cubicBezTo>
                  <a:pt x="4586315" y="258424"/>
                  <a:pt x="4586666" y="255356"/>
                  <a:pt x="4588331" y="252420"/>
                </a:cubicBezTo>
                <a:cubicBezTo>
                  <a:pt x="4589997" y="249484"/>
                  <a:pt x="4592451" y="246942"/>
                  <a:pt x="4595693" y="244795"/>
                </a:cubicBezTo>
                <a:cubicBezTo>
                  <a:pt x="4599900" y="236031"/>
                  <a:pt x="4604107" y="234628"/>
                  <a:pt x="4608314" y="240588"/>
                </a:cubicBezTo>
                <a:cubicBezTo>
                  <a:pt x="4612740" y="244664"/>
                  <a:pt x="4615457" y="248608"/>
                  <a:pt x="4616465" y="252420"/>
                </a:cubicBezTo>
                <a:cubicBezTo>
                  <a:pt x="4617473" y="256233"/>
                  <a:pt x="4615457" y="260702"/>
                  <a:pt x="4610417" y="265829"/>
                </a:cubicBezTo>
                <a:cubicBezTo>
                  <a:pt x="4606342" y="269642"/>
                  <a:pt x="4601346" y="276215"/>
                  <a:pt x="4595430" y="285549"/>
                </a:cubicBezTo>
                <a:cubicBezTo>
                  <a:pt x="4589515" y="294883"/>
                  <a:pt x="4588200" y="303034"/>
                  <a:pt x="4591486" y="310002"/>
                </a:cubicBezTo>
                <a:cubicBezTo>
                  <a:pt x="4590303" y="316356"/>
                  <a:pt x="4587411" y="326260"/>
                  <a:pt x="4582810" y="339713"/>
                </a:cubicBezTo>
                <a:cubicBezTo>
                  <a:pt x="4578209" y="353166"/>
                  <a:pt x="4572687" y="363595"/>
                  <a:pt x="4566245" y="371001"/>
                </a:cubicBezTo>
                <a:cubicBezTo>
                  <a:pt x="4569181" y="374156"/>
                  <a:pt x="4570145" y="376786"/>
                  <a:pt x="4569137" y="378889"/>
                </a:cubicBezTo>
                <a:cubicBezTo>
                  <a:pt x="4568130" y="380993"/>
                  <a:pt x="4566464" y="382570"/>
                  <a:pt x="4564142" y="383622"/>
                </a:cubicBezTo>
                <a:cubicBezTo>
                  <a:pt x="4560768" y="387434"/>
                  <a:pt x="4561206" y="392956"/>
                  <a:pt x="4565456" y="400187"/>
                </a:cubicBezTo>
                <a:cubicBezTo>
                  <a:pt x="4569707" y="407417"/>
                  <a:pt x="4572775" y="412413"/>
                  <a:pt x="4574659" y="415173"/>
                </a:cubicBezTo>
                <a:cubicBezTo>
                  <a:pt x="4569970" y="421922"/>
                  <a:pt x="4562520" y="436296"/>
                  <a:pt x="4552310" y="458294"/>
                </a:cubicBezTo>
                <a:cubicBezTo>
                  <a:pt x="4542100" y="480292"/>
                  <a:pt x="4538331" y="494666"/>
                  <a:pt x="4541004" y="501414"/>
                </a:cubicBezTo>
                <a:lnTo>
                  <a:pt x="4524176" y="516138"/>
                </a:lnTo>
                <a:cubicBezTo>
                  <a:pt x="4520977" y="522361"/>
                  <a:pt x="4517910" y="528321"/>
                  <a:pt x="4514974" y="534018"/>
                </a:cubicBezTo>
                <a:cubicBezTo>
                  <a:pt x="4512038" y="539714"/>
                  <a:pt x="4509496" y="545674"/>
                  <a:pt x="4507349" y="551897"/>
                </a:cubicBezTo>
                <a:lnTo>
                  <a:pt x="4509452" y="558207"/>
                </a:lnTo>
                <a:cubicBezTo>
                  <a:pt x="4516157" y="556717"/>
                  <a:pt x="4521153" y="550758"/>
                  <a:pt x="4524439" y="540328"/>
                </a:cubicBezTo>
                <a:cubicBezTo>
                  <a:pt x="4527726" y="529899"/>
                  <a:pt x="4533248" y="523939"/>
                  <a:pt x="4541004" y="522449"/>
                </a:cubicBezTo>
                <a:cubicBezTo>
                  <a:pt x="4544860" y="522098"/>
                  <a:pt x="4549768" y="520696"/>
                  <a:pt x="4555728" y="518242"/>
                </a:cubicBezTo>
                <a:lnTo>
                  <a:pt x="4541004" y="511932"/>
                </a:lnTo>
                <a:lnTo>
                  <a:pt x="4547314" y="507725"/>
                </a:lnTo>
                <a:cubicBezTo>
                  <a:pt x="4550426" y="505796"/>
                  <a:pt x="4553143" y="505446"/>
                  <a:pt x="4555465" y="506673"/>
                </a:cubicBezTo>
                <a:cubicBezTo>
                  <a:pt x="4557788" y="507900"/>
                  <a:pt x="4559979" y="509653"/>
                  <a:pt x="4562038" y="511932"/>
                </a:cubicBezTo>
                <a:cubicBezTo>
                  <a:pt x="4564229" y="508864"/>
                  <a:pt x="4566158" y="506059"/>
                  <a:pt x="4567823" y="503518"/>
                </a:cubicBezTo>
                <a:cubicBezTo>
                  <a:pt x="4569488" y="500976"/>
                  <a:pt x="4570365" y="498172"/>
                  <a:pt x="4570452" y="495104"/>
                </a:cubicBezTo>
                <a:cubicBezTo>
                  <a:pt x="4572424" y="492825"/>
                  <a:pt x="4573739" y="489495"/>
                  <a:pt x="4574396" y="485113"/>
                </a:cubicBezTo>
                <a:cubicBezTo>
                  <a:pt x="4575053" y="480731"/>
                  <a:pt x="4575842" y="476348"/>
                  <a:pt x="4576762" y="471966"/>
                </a:cubicBezTo>
                <a:cubicBezTo>
                  <a:pt x="4570102" y="471616"/>
                  <a:pt x="4564492" y="468110"/>
                  <a:pt x="4559935" y="461449"/>
                </a:cubicBezTo>
                <a:cubicBezTo>
                  <a:pt x="4566596" y="457242"/>
                  <a:pt x="4570102" y="450932"/>
                  <a:pt x="4570452" y="442518"/>
                </a:cubicBezTo>
                <a:lnTo>
                  <a:pt x="4591486" y="446725"/>
                </a:lnTo>
                <a:cubicBezTo>
                  <a:pt x="4588550" y="449880"/>
                  <a:pt x="4586535" y="453035"/>
                  <a:pt x="4585439" y="456191"/>
                </a:cubicBezTo>
                <a:cubicBezTo>
                  <a:pt x="4584344" y="459346"/>
                  <a:pt x="4582854" y="462501"/>
                  <a:pt x="4580969" y="465656"/>
                </a:cubicBezTo>
                <a:lnTo>
                  <a:pt x="4589383" y="471966"/>
                </a:lnTo>
                <a:cubicBezTo>
                  <a:pt x="4593590" y="471966"/>
                  <a:pt x="4595693" y="474070"/>
                  <a:pt x="4595693" y="478277"/>
                </a:cubicBezTo>
                <a:cubicBezTo>
                  <a:pt x="4595518" y="482527"/>
                  <a:pt x="4594291" y="486647"/>
                  <a:pt x="4592012" y="490634"/>
                </a:cubicBezTo>
                <a:cubicBezTo>
                  <a:pt x="4589734" y="494622"/>
                  <a:pt x="4587455" y="498215"/>
                  <a:pt x="4585176" y="501414"/>
                </a:cubicBezTo>
                <a:cubicBezTo>
                  <a:pt x="4588463" y="502291"/>
                  <a:pt x="4591881" y="502641"/>
                  <a:pt x="4595430" y="502466"/>
                </a:cubicBezTo>
                <a:cubicBezTo>
                  <a:pt x="4598980" y="502291"/>
                  <a:pt x="4601872" y="502641"/>
                  <a:pt x="4604107" y="503518"/>
                </a:cubicBezTo>
                <a:cubicBezTo>
                  <a:pt x="4605641" y="507024"/>
                  <a:pt x="4604151" y="511581"/>
                  <a:pt x="4599637" y="517190"/>
                </a:cubicBezTo>
                <a:cubicBezTo>
                  <a:pt x="4595124" y="522799"/>
                  <a:pt x="4591004" y="527357"/>
                  <a:pt x="4587280" y="530863"/>
                </a:cubicBezTo>
                <a:cubicBezTo>
                  <a:pt x="4587192" y="535245"/>
                  <a:pt x="4586315" y="539101"/>
                  <a:pt x="4584650" y="542431"/>
                </a:cubicBezTo>
                <a:cubicBezTo>
                  <a:pt x="4582985" y="545762"/>
                  <a:pt x="4581057" y="547515"/>
                  <a:pt x="4578866" y="547690"/>
                </a:cubicBezTo>
                <a:lnTo>
                  <a:pt x="4568349" y="562414"/>
                </a:lnTo>
                <a:lnTo>
                  <a:pt x="4568349" y="581345"/>
                </a:lnTo>
                <a:lnTo>
                  <a:pt x="4574659" y="575035"/>
                </a:lnTo>
                <a:lnTo>
                  <a:pt x="4583073" y="558207"/>
                </a:lnTo>
                <a:cubicBezTo>
                  <a:pt x="4584212" y="556104"/>
                  <a:pt x="4585614" y="554526"/>
                  <a:pt x="4587280" y="553475"/>
                </a:cubicBezTo>
                <a:cubicBezTo>
                  <a:pt x="4588945" y="552423"/>
                  <a:pt x="4590347" y="551897"/>
                  <a:pt x="4591486" y="551897"/>
                </a:cubicBezTo>
                <a:cubicBezTo>
                  <a:pt x="4591311" y="553080"/>
                  <a:pt x="4590610" y="554921"/>
                  <a:pt x="4589383" y="557419"/>
                </a:cubicBezTo>
                <a:cubicBezTo>
                  <a:pt x="4588156" y="559916"/>
                  <a:pt x="4587455" y="562283"/>
                  <a:pt x="4587280" y="564518"/>
                </a:cubicBezTo>
                <a:cubicBezTo>
                  <a:pt x="4589734" y="570214"/>
                  <a:pt x="4586929" y="577226"/>
                  <a:pt x="4578866" y="585552"/>
                </a:cubicBezTo>
                <a:cubicBezTo>
                  <a:pt x="4570803" y="593878"/>
                  <a:pt x="4567998" y="600890"/>
                  <a:pt x="4570452" y="606586"/>
                </a:cubicBezTo>
                <a:lnTo>
                  <a:pt x="4562038" y="621310"/>
                </a:lnTo>
                <a:cubicBezTo>
                  <a:pt x="4561688" y="625868"/>
                  <a:pt x="4560286" y="631477"/>
                  <a:pt x="4557832" y="638138"/>
                </a:cubicBezTo>
                <a:cubicBezTo>
                  <a:pt x="4562301" y="632879"/>
                  <a:pt x="4566508" y="627095"/>
                  <a:pt x="4570452" y="620785"/>
                </a:cubicBezTo>
                <a:cubicBezTo>
                  <a:pt x="4574396" y="614474"/>
                  <a:pt x="4576500" y="607638"/>
                  <a:pt x="4576762" y="600276"/>
                </a:cubicBezTo>
                <a:lnTo>
                  <a:pt x="4593590" y="606586"/>
                </a:lnTo>
                <a:lnTo>
                  <a:pt x="4589383" y="629724"/>
                </a:lnTo>
                <a:lnTo>
                  <a:pt x="4599900" y="627621"/>
                </a:lnTo>
                <a:lnTo>
                  <a:pt x="4610417" y="640241"/>
                </a:lnTo>
                <a:lnTo>
                  <a:pt x="4599900" y="671793"/>
                </a:lnTo>
                <a:cubicBezTo>
                  <a:pt x="4591749" y="679637"/>
                  <a:pt x="4584913" y="688664"/>
                  <a:pt x="4579392" y="698875"/>
                </a:cubicBezTo>
                <a:cubicBezTo>
                  <a:pt x="4573870" y="709085"/>
                  <a:pt x="4568086" y="717586"/>
                  <a:pt x="4562038" y="724379"/>
                </a:cubicBezTo>
                <a:lnTo>
                  <a:pt x="4557832" y="724379"/>
                </a:lnTo>
                <a:lnTo>
                  <a:pt x="4557832" y="730689"/>
                </a:lnTo>
                <a:lnTo>
                  <a:pt x="4550384" y="743102"/>
                </a:lnTo>
                <a:lnTo>
                  <a:pt x="4546860" y="755370"/>
                </a:lnTo>
                <a:cubicBezTo>
                  <a:pt x="4540024" y="772372"/>
                  <a:pt x="4534240" y="788850"/>
                  <a:pt x="4529507" y="804800"/>
                </a:cubicBezTo>
                <a:cubicBezTo>
                  <a:pt x="4531479" y="807736"/>
                  <a:pt x="4531742" y="809752"/>
                  <a:pt x="4530296" y="810848"/>
                </a:cubicBezTo>
                <a:cubicBezTo>
                  <a:pt x="4528850" y="811943"/>
                  <a:pt x="4526483" y="813433"/>
                  <a:pt x="4523197" y="815318"/>
                </a:cubicBezTo>
                <a:cubicBezTo>
                  <a:pt x="4523021" y="817509"/>
                  <a:pt x="4522846" y="819437"/>
                  <a:pt x="4522671" y="821102"/>
                </a:cubicBezTo>
                <a:cubicBezTo>
                  <a:pt x="4522495" y="822767"/>
                  <a:pt x="4523372" y="823644"/>
                  <a:pt x="4525300" y="823731"/>
                </a:cubicBezTo>
                <a:cubicBezTo>
                  <a:pt x="4523766" y="827193"/>
                  <a:pt x="4521575" y="831313"/>
                  <a:pt x="4518727" y="836089"/>
                </a:cubicBezTo>
                <a:cubicBezTo>
                  <a:pt x="4515878" y="840866"/>
                  <a:pt x="4515265" y="844459"/>
                  <a:pt x="4516886" y="846869"/>
                </a:cubicBezTo>
                <a:lnTo>
                  <a:pt x="4529507" y="834249"/>
                </a:lnTo>
                <a:cubicBezTo>
                  <a:pt x="4531698" y="832145"/>
                  <a:pt x="4533100" y="830042"/>
                  <a:pt x="4533714" y="827938"/>
                </a:cubicBezTo>
                <a:cubicBezTo>
                  <a:pt x="4534327" y="825835"/>
                  <a:pt x="4533626" y="823731"/>
                  <a:pt x="4531610" y="821628"/>
                </a:cubicBezTo>
                <a:cubicBezTo>
                  <a:pt x="4533845" y="819393"/>
                  <a:pt x="4536212" y="816501"/>
                  <a:pt x="4538709" y="812951"/>
                </a:cubicBezTo>
                <a:cubicBezTo>
                  <a:pt x="4541207" y="809402"/>
                  <a:pt x="4543048" y="805984"/>
                  <a:pt x="4544231" y="802697"/>
                </a:cubicBezTo>
                <a:lnTo>
                  <a:pt x="4561058" y="764835"/>
                </a:lnTo>
                <a:lnTo>
                  <a:pt x="4573679" y="754318"/>
                </a:lnTo>
                <a:cubicBezTo>
                  <a:pt x="4575958" y="752127"/>
                  <a:pt x="4577711" y="749673"/>
                  <a:pt x="4578938" y="746956"/>
                </a:cubicBezTo>
                <a:cubicBezTo>
                  <a:pt x="4580165" y="744239"/>
                  <a:pt x="4579814" y="741785"/>
                  <a:pt x="4577886" y="739594"/>
                </a:cubicBezTo>
                <a:lnTo>
                  <a:pt x="4586300" y="722766"/>
                </a:lnTo>
                <a:cubicBezTo>
                  <a:pt x="4585248" y="715755"/>
                  <a:pt x="4587351" y="709795"/>
                  <a:pt x="4592610" y="704887"/>
                </a:cubicBezTo>
                <a:cubicBezTo>
                  <a:pt x="4597869" y="699979"/>
                  <a:pt x="4599972" y="694019"/>
                  <a:pt x="4598920" y="687008"/>
                </a:cubicBezTo>
                <a:lnTo>
                  <a:pt x="4626265" y="663870"/>
                </a:lnTo>
                <a:cubicBezTo>
                  <a:pt x="4631524" y="669742"/>
                  <a:pt x="4634153" y="673774"/>
                  <a:pt x="4634153" y="675965"/>
                </a:cubicBezTo>
                <a:cubicBezTo>
                  <a:pt x="4634153" y="678156"/>
                  <a:pt x="4631524" y="681136"/>
                  <a:pt x="4626265" y="684905"/>
                </a:cubicBezTo>
                <a:cubicBezTo>
                  <a:pt x="4630253" y="690820"/>
                  <a:pt x="4630165" y="695290"/>
                  <a:pt x="4626002" y="698314"/>
                </a:cubicBezTo>
                <a:cubicBezTo>
                  <a:pt x="4621839" y="701338"/>
                  <a:pt x="4621226" y="705282"/>
                  <a:pt x="4624162" y="710146"/>
                </a:cubicBezTo>
                <a:cubicBezTo>
                  <a:pt x="4620437" y="715623"/>
                  <a:pt x="4616318" y="724651"/>
                  <a:pt x="4611804" y="737228"/>
                </a:cubicBezTo>
                <a:cubicBezTo>
                  <a:pt x="4607290" y="749804"/>
                  <a:pt x="4605800" y="758306"/>
                  <a:pt x="4607334" y="762732"/>
                </a:cubicBezTo>
                <a:lnTo>
                  <a:pt x="4590507" y="802697"/>
                </a:lnTo>
                <a:cubicBezTo>
                  <a:pt x="4594889" y="808043"/>
                  <a:pt x="4597167" y="813652"/>
                  <a:pt x="4597343" y="819525"/>
                </a:cubicBezTo>
                <a:cubicBezTo>
                  <a:pt x="4597518" y="825397"/>
                  <a:pt x="4594538" y="831006"/>
                  <a:pt x="4588403" y="836352"/>
                </a:cubicBezTo>
                <a:cubicBezTo>
                  <a:pt x="4586300" y="845029"/>
                  <a:pt x="4583145" y="853968"/>
                  <a:pt x="4578938" y="863171"/>
                </a:cubicBezTo>
                <a:cubicBezTo>
                  <a:pt x="4574731" y="872373"/>
                  <a:pt x="4569472" y="880262"/>
                  <a:pt x="4563162" y="886835"/>
                </a:cubicBezTo>
                <a:lnTo>
                  <a:pt x="4569472" y="903662"/>
                </a:lnTo>
                <a:lnTo>
                  <a:pt x="4554748" y="914180"/>
                </a:lnTo>
                <a:lnTo>
                  <a:pt x="4554748" y="937317"/>
                </a:lnTo>
                <a:cubicBezTo>
                  <a:pt x="4551987" y="941612"/>
                  <a:pt x="4550147" y="945643"/>
                  <a:pt x="4549227" y="949412"/>
                </a:cubicBezTo>
                <a:cubicBezTo>
                  <a:pt x="4548306" y="953181"/>
                  <a:pt x="4545940" y="956161"/>
                  <a:pt x="4542128" y="958352"/>
                </a:cubicBezTo>
                <a:cubicBezTo>
                  <a:pt x="4541163" y="960762"/>
                  <a:pt x="4540988" y="963829"/>
                  <a:pt x="4541602" y="967554"/>
                </a:cubicBezTo>
                <a:cubicBezTo>
                  <a:pt x="4542215" y="971279"/>
                  <a:pt x="4543092" y="973821"/>
                  <a:pt x="4544231" y="975179"/>
                </a:cubicBezTo>
                <a:cubicBezTo>
                  <a:pt x="4545414" y="977151"/>
                  <a:pt x="4546729" y="977940"/>
                  <a:pt x="4548175" y="977546"/>
                </a:cubicBezTo>
                <a:cubicBezTo>
                  <a:pt x="4549621" y="977151"/>
                  <a:pt x="4550410" y="976362"/>
                  <a:pt x="4550541" y="975179"/>
                </a:cubicBezTo>
                <a:cubicBezTo>
                  <a:pt x="4546247" y="968869"/>
                  <a:pt x="4546948" y="963610"/>
                  <a:pt x="4552645" y="959403"/>
                </a:cubicBezTo>
                <a:cubicBezTo>
                  <a:pt x="4558342" y="955196"/>
                  <a:pt x="4563250" y="952041"/>
                  <a:pt x="4567369" y="949938"/>
                </a:cubicBezTo>
                <a:lnTo>
                  <a:pt x="4567369" y="918386"/>
                </a:lnTo>
                <a:lnTo>
                  <a:pt x="4569472" y="918386"/>
                </a:lnTo>
                <a:cubicBezTo>
                  <a:pt x="4570655" y="916195"/>
                  <a:pt x="4571444" y="913741"/>
                  <a:pt x="4571839" y="911024"/>
                </a:cubicBezTo>
                <a:cubicBezTo>
                  <a:pt x="4572233" y="908307"/>
                  <a:pt x="4571444" y="905853"/>
                  <a:pt x="4569472" y="903662"/>
                </a:cubicBezTo>
                <a:cubicBezTo>
                  <a:pt x="4575344" y="898185"/>
                  <a:pt x="4579902" y="892313"/>
                  <a:pt x="4583145" y="886046"/>
                </a:cubicBezTo>
                <a:cubicBezTo>
                  <a:pt x="4586387" y="879779"/>
                  <a:pt x="4590945" y="874433"/>
                  <a:pt x="4596817" y="870007"/>
                </a:cubicBezTo>
                <a:cubicBezTo>
                  <a:pt x="4589893" y="863215"/>
                  <a:pt x="4587965" y="858394"/>
                  <a:pt x="4591032" y="855546"/>
                </a:cubicBezTo>
                <a:cubicBezTo>
                  <a:pt x="4594100" y="852698"/>
                  <a:pt x="4599534" y="848403"/>
                  <a:pt x="4607334" y="842662"/>
                </a:cubicBezTo>
                <a:cubicBezTo>
                  <a:pt x="4612111" y="837009"/>
                  <a:pt x="4615704" y="826755"/>
                  <a:pt x="4618114" y="811900"/>
                </a:cubicBezTo>
                <a:cubicBezTo>
                  <a:pt x="4620524" y="797044"/>
                  <a:pt x="4624644" y="786264"/>
                  <a:pt x="4630472" y="779559"/>
                </a:cubicBezTo>
                <a:cubicBezTo>
                  <a:pt x="4632619" y="778595"/>
                  <a:pt x="4634635" y="778420"/>
                  <a:pt x="4636519" y="779033"/>
                </a:cubicBezTo>
                <a:cubicBezTo>
                  <a:pt x="4638404" y="779647"/>
                  <a:pt x="4639894" y="780523"/>
                  <a:pt x="4640989" y="781663"/>
                </a:cubicBezTo>
                <a:cubicBezTo>
                  <a:pt x="4645766" y="787447"/>
                  <a:pt x="4646730" y="794283"/>
                  <a:pt x="4643881" y="802171"/>
                </a:cubicBezTo>
                <a:cubicBezTo>
                  <a:pt x="4641033" y="810059"/>
                  <a:pt x="4637264" y="815844"/>
                  <a:pt x="4632575" y="819525"/>
                </a:cubicBezTo>
                <a:cubicBezTo>
                  <a:pt x="4627580" y="833065"/>
                  <a:pt x="4623373" y="845949"/>
                  <a:pt x="4619955" y="858175"/>
                </a:cubicBezTo>
                <a:cubicBezTo>
                  <a:pt x="4616537" y="870401"/>
                  <a:pt x="4612330" y="882759"/>
                  <a:pt x="4607334" y="895249"/>
                </a:cubicBezTo>
                <a:cubicBezTo>
                  <a:pt x="4609262" y="897264"/>
                  <a:pt x="4609613" y="899017"/>
                  <a:pt x="4608386" y="900507"/>
                </a:cubicBezTo>
                <a:cubicBezTo>
                  <a:pt x="4607159" y="901997"/>
                  <a:pt x="4605406" y="903750"/>
                  <a:pt x="4603127" y="905766"/>
                </a:cubicBezTo>
                <a:cubicBezTo>
                  <a:pt x="4601111" y="907913"/>
                  <a:pt x="4600410" y="909929"/>
                  <a:pt x="4601024" y="911813"/>
                </a:cubicBezTo>
                <a:cubicBezTo>
                  <a:pt x="4601637" y="913697"/>
                  <a:pt x="4603040" y="915187"/>
                  <a:pt x="4605231" y="916283"/>
                </a:cubicBezTo>
                <a:cubicBezTo>
                  <a:pt x="4601944" y="919526"/>
                  <a:pt x="4599052" y="923031"/>
                  <a:pt x="4596554" y="926800"/>
                </a:cubicBezTo>
                <a:cubicBezTo>
                  <a:pt x="4594056" y="930569"/>
                  <a:pt x="4592741" y="934075"/>
                  <a:pt x="4592610" y="937317"/>
                </a:cubicBezTo>
                <a:lnTo>
                  <a:pt x="4584196" y="952041"/>
                </a:lnTo>
                <a:cubicBezTo>
                  <a:pt x="4587264" y="956336"/>
                  <a:pt x="4588491" y="960367"/>
                  <a:pt x="4587877" y="964136"/>
                </a:cubicBezTo>
                <a:cubicBezTo>
                  <a:pt x="4587264" y="967905"/>
                  <a:pt x="4585336" y="970885"/>
                  <a:pt x="4582093" y="973076"/>
                </a:cubicBezTo>
                <a:cubicBezTo>
                  <a:pt x="4589236" y="972550"/>
                  <a:pt x="4598614" y="972024"/>
                  <a:pt x="4610226" y="971498"/>
                </a:cubicBezTo>
                <a:cubicBezTo>
                  <a:pt x="4621839" y="970972"/>
                  <a:pt x="4630691" y="973602"/>
                  <a:pt x="4636782" y="979386"/>
                </a:cubicBezTo>
                <a:cubicBezTo>
                  <a:pt x="4639937" y="983812"/>
                  <a:pt x="4641515" y="988107"/>
                  <a:pt x="4641515" y="992270"/>
                </a:cubicBezTo>
                <a:cubicBezTo>
                  <a:pt x="4641515" y="996433"/>
                  <a:pt x="4639937" y="999150"/>
                  <a:pt x="4636782" y="1000420"/>
                </a:cubicBezTo>
                <a:cubicBezTo>
                  <a:pt x="4636563" y="1001647"/>
                  <a:pt x="4635950" y="1003400"/>
                  <a:pt x="4634942" y="1005679"/>
                </a:cubicBezTo>
                <a:cubicBezTo>
                  <a:pt x="4633934" y="1007958"/>
                  <a:pt x="4633846" y="1009711"/>
                  <a:pt x="4634679" y="1010938"/>
                </a:cubicBezTo>
                <a:lnTo>
                  <a:pt x="4640989" y="1006731"/>
                </a:lnTo>
                <a:lnTo>
                  <a:pt x="4668334" y="985696"/>
                </a:lnTo>
                <a:lnTo>
                  <a:pt x="4672541" y="970972"/>
                </a:lnTo>
                <a:cubicBezTo>
                  <a:pt x="4670612" y="968036"/>
                  <a:pt x="4670262" y="966020"/>
                  <a:pt x="4671489" y="964925"/>
                </a:cubicBezTo>
                <a:cubicBezTo>
                  <a:pt x="4672716" y="963829"/>
                  <a:pt x="4674469" y="962339"/>
                  <a:pt x="4676748" y="960455"/>
                </a:cubicBezTo>
                <a:cubicBezTo>
                  <a:pt x="4677712" y="958395"/>
                  <a:pt x="4677887" y="956730"/>
                  <a:pt x="4677273" y="955459"/>
                </a:cubicBezTo>
                <a:cubicBezTo>
                  <a:pt x="4676660" y="954189"/>
                  <a:pt x="4675783" y="953049"/>
                  <a:pt x="4674644" y="952041"/>
                </a:cubicBezTo>
                <a:cubicBezTo>
                  <a:pt x="4680779" y="945556"/>
                  <a:pt x="4686388" y="938544"/>
                  <a:pt x="4691472" y="931007"/>
                </a:cubicBezTo>
                <a:cubicBezTo>
                  <a:pt x="4696555" y="923470"/>
                  <a:pt x="4702164" y="916458"/>
                  <a:pt x="4708299" y="909973"/>
                </a:cubicBezTo>
                <a:cubicBezTo>
                  <a:pt x="4710490" y="900288"/>
                  <a:pt x="4714522" y="891261"/>
                  <a:pt x="4720394" y="882891"/>
                </a:cubicBezTo>
                <a:cubicBezTo>
                  <a:pt x="4726266" y="874521"/>
                  <a:pt x="4733453" y="868123"/>
                  <a:pt x="4741954" y="863697"/>
                </a:cubicBezTo>
                <a:lnTo>
                  <a:pt x="4739851" y="853180"/>
                </a:lnTo>
                <a:cubicBezTo>
                  <a:pt x="4738886" y="849981"/>
                  <a:pt x="4739237" y="846913"/>
                  <a:pt x="4740902" y="843977"/>
                </a:cubicBezTo>
                <a:cubicBezTo>
                  <a:pt x="4742568" y="841041"/>
                  <a:pt x="4745022" y="838499"/>
                  <a:pt x="4748264" y="836352"/>
                </a:cubicBezTo>
                <a:cubicBezTo>
                  <a:pt x="4752471" y="827588"/>
                  <a:pt x="4756678" y="826185"/>
                  <a:pt x="4760885" y="832145"/>
                </a:cubicBezTo>
                <a:cubicBezTo>
                  <a:pt x="4765311" y="836221"/>
                  <a:pt x="4768028" y="840165"/>
                  <a:pt x="4769036" y="843977"/>
                </a:cubicBezTo>
                <a:cubicBezTo>
                  <a:pt x="4770044" y="847790"/>
                  <a:pt x="4768028" y="852259"/>
                  <a:pt x="4762988" y="857386"/>
                </a:cubicBezTo>
                <a:cubicBezTo>
                  <a:pt x="4758913" y="861199"/>
                  <a:pt x="4753917" y="867772"/>
                  <a:pt x="4748001" y="877106"/>
                </a:cubicBezTo>
                <a:cubicBezTo>
                  <a:pt x="4742086" y="886440"/>
                  <a:pt x="4740771" y="894591"/>
                  <a:pt x="4744057" y="901559"/>
                </a:cubicBezTo>
                <a:cubicBezTo>
                  <a:pt x="4742874" y="907913"/>
                  <a:pt x="4739982" y="917817"/>
                  <a:pt x="4735381" y="931270"/>
                </a:cubicBezTo>
                <a:cubicBezTo>
                  <a:pt x="4730780" y="944723"/>
                  <a:pt x="4725258" y="955153"/>
                  <a:pt x="4718816" y="962559"/>
                </a:cubicBezTo>
                <a:cubicBezTo>
                  <a:pt x="4721752" y="965714"/>
                  <a:pt x="4722716" y="968343"/>
                  <a:pt x="4721708" y="970446"/>
                </a:cubicBezTo>
                <a:cubicBezTo>
                  <a:pt x="4720701" y="972550"/>
                  <a:pt x="4719035" y="974127"/>
                  <a:pt x="4716713" y="975179"/>
                </a:cubicBezTo>
                <a:cubicBezTo>
                  <a:pt x="4713339" y="978992"/>
                  <a:pt x="4713777" y="984513"/>
                  <a:pt x="4718027" y="991744"/>
                </a:cubicBezTo>
                <a:cubicBezTo>
                  <a:pt x="4722278" y="998974"/>
                  <a:pt x="4725346" y="1003970"/>
                  <a:pt x="4727230" y="1006731"/>
                </a:cubicBezTo>
                <a:cubicBezTo>
                  <a:pt x="4722541" y="1013479"/>
                  <a:pt x="4715091" y="1027853"/>
                  <a:pt x="4704881" y="1049851"/>
                </a:cubicBezTo>
                <a:cubicBezTo>
                  <a:pt x="4694671" y="1071850"/>
                  <a:pt x="4690902" y="1086223"/>
                  <a:pt x="4693575" y="1092972"/>
                </a:cubicBezTo>
                <a:lnTo>
                  <a:pt x="4676748" y="1107696"/>
                </a:lnTo>
                <a:cubicBezTo>
                  <a:pt x="4673549" y="1113918"/>
                  <a:pt x="4670481" y="1119878"/>
                  <a:pt x="4667545" y="1125575"/>
                </a:cubicBezTo>
                <a:cubicBezTo>
                  <a:pt x="4664609" y="1131272"/>
                  <a:pt x="4662067" y="1137232"/>
                  <a:pt x="4659920" y="1143454"/>
                </a:cubicBezTo>
                <a:lnTo>
                  <a:pt x="4662023" y="1149765"/>
                </a:lnTo>
                <a:cubicBezTo>
                  <a:pt x="4668728" y="1148275"/>
                  <a:pt x="4673724" y="1142315"/>
                  <a:pt x="4677010" y="1131885"/>
                </a:cubicBezTo>
                <a:cubicBezTo>
                  <a:pt x="4680297" y="1121456"/>
                  <a:pt x="4685819" y="1115496"/>
                  <a:pt x="4693575" y="1114006"/>
                </a:cubicBezTo>
                <a:cubicBezTo>
                  <a:pt x="4697431" y="1113655"/>
                  <a:pt x="4702339" y="1112253"/>
                  <a:pt x="4708299" y="1109799"/>
                </a:cubicBezTo>
                <a:lnTo>
                  <a:pt x="4693575" y="1103489"/>
                </a:lnTo>
                <a:lnTo>
                  <a:pt x="4699885" y="1099282"/>
                </a:lnTo>
                <a:cubicBezTo>
                  <a:pt x="4702997" y="1097354"/>
                  <a:pt x="4705714" y="1097003"/>
                  <a:pt x="4708036" y="1098230"/>
                </a:cubicBezTo>
                <a:cubicBezTo>
                  <a:pt x="4710359" y="1099457"/>
                  <a:pt x="4712550" y="1101210"/>
                  <a:pt x="4714609" y="1103489"/>
                </a:cubicBezTo>
                <a:cubicBezTo>
                  <a:pt x="4716800" y="1100421"/>
                  <a:pt x="4718729" y="1097617"/>
                  <a:pt x="4720394" y="1095075"/>
                </a:cubicBezTo>
                <a:cubicBezTo>
                  <a:pt x="4722059" y="1092534"/>
                  <a:pt x="4722936" y="1089729"/>
                  <a:pt x="4723023" y="1086661"/>
                </a:cubicBezTo>
                <a:cubicBezTo>
                  <a:pt x="4724995" y="1084383"/>
                  <a:pt x="4726310" y="1081052"/>
                  <a:pt x="4726967" y="1076670"/>
                </a:cubicBezTo>
                <a:cubicBezTo>
                  <a:pt x="4727624" y="1072288"/>
                  <a:pt x="4728413" y="1067906"/>
                  <a:pt x="4729333" y="1063524"/>
                </a:cubicBezTo>
                <a:cubicBezTo>
                  <a:pt x="4722673" y="1063173"/>
                  <a:pt x="4717063" y="1059667"/>
                  <a:pt x="4712506" y="1053006"/>
                </a:cubicBezTo>
                <a:cubicBezTo>
                  <a:pt x="4719167" y="1048799"/>
                  <a:pt x="4722673" y="1042489"/>
                  <a:pt x="4723023" y="1034075"/>
                </a:cubicBezTo>
                <a:lnTo>
                  <a:pt x="4744057" y="1038282"/>
                </a:lnTo>
                <a:cubicBezTo>
                  <a:pt x="4741121" y="1041437"/>
                  <a:pt x="4739106" y="1044593"/>
                  <a:pt x="4738010" y="1047748"/>
                </a:cubicBezTo>
                <a:cubicBezTo>
                  <a:pt x="4736915" y="1050903"/>
                  <a:pt x="4735425" y="1054058"/>
                  <a:pt x="4733540" y="1057213"/>
                </a:cubicBezTo>
                <a:lnTo>
                  <a:pt x="4741666" y="1063307"/>
                </a:lnTo>
                <a:lnTo>
                  <a:pt x="4746735" y="1054124"/>
                </a:lnTo>
                <a:cubicBezTo>
                  <a:pt x="4753264" y="1039838"/>
                  <a:pt x="4759136" y="1025289"/>
                  <a:pt x="4764351" y="1010477"/>
                </a:cubicBezTo>
                <a:cubicBezTo>
                  <a:pt x="4764921" y="1007059"/>
                  <a:pt x="4767463" y="1000223"/>
                  <a:pt x="4771976" y="989969"/>
                </a:cubicBezTo>
                <a:cubicBezTo>
                  <a:pt x="4776490" y="979715"/>
                  <a:pt x="4779557" y="973930"/>
                  <a:pt x="4781179" y="972615"/>
                </a:cubicBezTo>
                <a:cubicBezTo>
                  <a:pt x="4781398" y="965385"/>
                  <a:pt x="4783063" y="958812"/>
                  <a:pt x="4786174" y="952896"/>
                </a:cubicBezTo>
                <a:cubicBezTo>
                  <a:pt x="4789286" y="946980"/>
                  <a:pt x="4792528" y="940932"/>
                  <a:pt x="4795903" y="934754"/>
                </a:cubicBezTo>
                <a:lnTo>
                  <a:pt x="4804317" y="928443"/>
                </a:lnTo>
                <a:cubicBezTo>
                  <a:pt x="4804404" y="927392"/>
                  <a:pt x="4804755" y="926340"/>
                  <a:pt x="4805368" y="925288"/>
                </a:cubicBezTo>
                <a:cubicBezTo>
                  <a:pt x="4805982" y="924236"/>
                  <a:pt x="4806332" y="923185"/>
                  <a:pt x="4806420" y="922133"/>
                </a:cubicBezTo>
                <a:cubicBezTo>
                  <a:pt x="4807428" y="919066"/>
                  <a:pt x="4808041" y="916261"/>
                  <a:pt x="4808260" y="913719"/>
                </a:cubicBezTo>
                <a:cubicBezTo>
                  <a:pt x="4808480" y="911178"/>
                  <a:pt x="4808567" y="908373"/>
                  <a:pt x="4808523" y="905305"/>
                </a:cubicBezTo>
                <a:cubicBezTo>
                  <a:pt x="4810977" y="904955"/>
                  <a:pt x="4812380" y="903553"/>
                  <a:pt x="4812730" y="901099"/>
                </a:cubicBezTo>
                <a:cubicBezTo>
                  <a:pt x="4812818" y="899959"/>
                  <a:pt x="4813168" y="898557"/>
                  <a:pt x="4813782" y="896892"/>
                </a:cubicBezTo>
                <a:cubicBezTo>
                  <a:pt x="4814396" y="895226"/>
                  <a:pt x="4814746" y="893824"/>
                  <a:pt x="4814834" y="892685"/>
                </a:cubicBezTo>
                <a:lnTo>
                  <a:pt x="4816937" y="892685"/>
                </a:lnTo>
                <a:cubicBezTo>
                  <a:pt x="4817288" y="890581"/>
                  <a:pt x="4818690" y="888478"/>
                  <a:pt x="4821144" y="886375"/>
                </a:cubicBezTo>
                <a:lnTo>
                  <a:pt x="4827454" y="867443"/>
                </a:lnTo>
                <a:cubicBezTo>
                  <a:pt x="4828462" y="863061"/>
                  <a:pt x="4829076" y="858679"/>
                  <a:pt x="4829295" y="854297"/>
                </a:cubicBezTo>
                <a:cubicBezTo>
                  <a:pt x="4829514" y="849915"/>
                  <a:pt x="4829602" y="846584"/>
                  <a:pt x="4829558" y="844305"/>
                </a:cubicBezTo>
                <a:cubicBezTo>
                  <a:pt x="4831836" y="844437"/>
                  <a:pt x="4834115" y="844174"/>
                  <a:pt x="4836394" y="843517"/>
                </a:cubicBezTo>
                <a:cubicBezTo>
                  <a:pt x="4838673" y="842859"/>
                  <a:pt x="4839900" y="841019"/>
                  <a:pt x="4840075" y="837995"/>
                </a:cubicBezTo>
                <a:cubicBezTo>
                  <a:pt x="4839900" y="834884"/>
                  <a:pt x="4840250" y="832693"/>
                  <a:pt x="4841127" y="831422"/>
                </a:cubicBezTo>
                <a:cubicBezTo>
                  <a:pt x="4842003" y="830151"/>
                  <a:pt x="4844457" y="829538"/>
                  <a:pt x="4848489" y="829581"/>
                </a:cubicBezTo>
                <a:lnTo>
                  <a:pt x="4856902" y="812754"/>
                </a:lnTo>
                <a:lnTo>
                  <a:pt x="4865316" y="806444"/>
                </a:lnTo>
                <a:lnTo>
                  <a:pt x="4880040" y="779099"/>
                </a:lnTo>
                <a:cubicBezTo>
                  <a:pt x="4880391" y="775067"/>
                  <a:pt x="4881793" y="771562"/>
                  <a:pt x="4884247" y="768582"/>
                </a:cubicBezTo>
                <a:cubicBezTo>
                  <a:pt x="4886701" y="765602"/>
                  <a:pt x="4888103" y="762096"/>
                  <a:pt x="4888454" y="758064"/>
                </a:cubicBezTo>
                <a:lnTo>
                  <a:pt x="4898971" y="741237"/>
                </a:lnTo>
                <a:lnTo>
                  <a:pt x="4905282" y="728616"/>
                </a:lnTo>
                <a:cubicBezTo>
                  <a:pt x="4906289" y="721167"/>
                  <a:pt x="4907955" y="713980"/>
                  <a:pt x="4910277" y="707056"/>
                </a:cubicBezTo>
                <a:cubicBezTo>
                  <a:pt x="4912600" y="700132"/>
                  <a:pt x="4915843" y="693997"/>
                  <a:pt x="4920006" y="688651"/>
                </a:cubicBezTo>
                <a:cubicBezTo>
                  <a:pt x="4925264" y="674716"/>
                  <a:pt x="4929471" y="661569"/>
                  <a:pt x="4932626" y="649212"/>
                </a:cubicBezTo>
                <a:cubicBezTo>
                  <a:pt x="4935781" y="636854"/>
                  <a:pt x="4937885" y="626863"/>
                  <a:pt x="4938937" y="619238"/>
                </a:cubicBezTo>
                <a:cubicBezTo>
                  <a:pt x="4941040" y="620990"/>
                  <a:pt x="4943143" y="621692"/>
                  <a:pt x="4945247" y="621341"/>
                </a:cubicBezTo>
                <a:lnTo>
                  <a:pt x="4953661" y="615031"/>
                </a:lnTo>
                <a:cubicBezTo>
                  <a:pt x="4954756" y="613891"/>
                  <a:pt x="4955194" y="612489"/>
                  <a:pt x="4954975" y="610824"/>
                </a:cubicBezTo>
                <a:cubicBezTo>
                  <a:pt x="4954756" y="609159"/>
                  <a:pt x="4953617" y="607756"/>
                  <a:pt x="4951557" y="606617"/>
                </a:cubicBezTo>
                <a:cubicBezTo>
                  <a:pt x="4957298" y="599693"/>
                  <a:pt x="4963170" y="590403"/>
                  <a:pt x="4969173" y="578746"/>
                </a:cubicBezTo>
                <a:cubicBezTo>
                  <a:pt x="4975177" y="567090"/>
                  <a:pt x="4978420" y="556748"/>
                  <a:pt x="4978902" y="547721"/>
                </a:cubicBezTo>
                <a:cubicBezTo>
                  <a:pt x="4982188" y="545573"/>
                  <a:pt x="4984555" y="543032"/>
                  <a:pt x="4986001" y="540096"/>
                </a:cubicBezTo>
                <a:cubicBezTo>
                  <a:pt x="4987447" y="537160"/>
                  <a:pt x="4987184" y="534092"/>
                  <a:pt x="4985212" y="530893"/>
                </a:cubicBezTo>
                <a:cubicBezTo>
                  <a:pt x="4986614" y="523838"/>
                  <a:pt x="4989594" y="518492"/>
                  <a:pt x="4994152" y="514855"/>
                </a:cubicBezTo>
                <a:cubicBezTo>
                  <a:pt x="4998709" y="511217"/>
                  <a:pt x="5002741" y="507449"/>
                  <a:pt x="5006247" y="503549"/>
                </a:cubicBezTo>
                <a:cubicBezTo>
                  <a:pt x="5009226" y="501445"/>
                  <a:pt x="5010629" y="499342"/>
                  <a:pt x="5010453" y="497238"/>
                </a:cubicBezTo>
                <a:cubicBezTo>
                  <a:pt x="5010278" y="495135"/>
                  <a:pt x="5009577" y="493031"/>
                  <a:pt x="5008350" y="490928"/>
                </a:cubicBezTo>
                <a:lnTo>
                  <a:pt x="5027281" y="457273"/>
                </a:lnTo>
                <a:cubicBezTo>
                  <a:pt x="5028552" y="455170"/>
                  <a:pt x="5030217" y="452540"/>
                  <a:pt x="5032277" y="449385"/>
                </a:cubicBezTo>
                <a:cubicBezTo>
                  <a:pt x="5034336" y="446230"/>
                  <a:pt x="5035476" y="442549"/>
                  <a:pt x="5035695" y="438342"/>
                </a:cubicBezTo>
                <a:cubicBezTo>
                  <a:pt x="5045423" y="426116"/>
                  <a:pt x="5053311" y="412180"/>
                  <a:pt x="5059358" y="396536"/>
                </a:cubicBezTo>
                <a:cubicBezTo>
                  <a:pt x="5065406" y="380892"/>
                  <a:pt x="5074345" y="367482"/>
                  <a:pt x="5086177" y="356308"/>
                </a:cubicBezTo>
                <a:lnTo>
                  <a:pt x="5084074" y="341584"/>
                </a:lnTo>
                <a:lnTo>
                  <a:pt x="5107211" y="305825"/>
                </a:lnTo>
                <a:cubicBezTo>
                  <a:pt x="5107606" y="300348"/>
                  <a:pt x="5110498" y="290795"/>
                  <a:pt x="5115888" y="277166"/>
                </a:cubicBezTo>
                <a:cubicBezTo>
                  <a:pt x="5121278" y="263537"/>
                  <a:pt x="5126800" y="253459"/>
                  <a:pt x="5132453" y="246929"/>
                </a:cubicBezTo>
                <a:cubicBezTo>
                  <a:pt x="5132453" y="238866"/>
                  <a:pt x="5136660" y="231855"/>
                  <a:pt x="5145073" y="225895"/>
                </a:cubicBezTo>
                <a:cubicBezTo>
                  <a:pt x="5142269" y="221688"/>
                  <a:pt x="5142094" y="218007"/>
                  <a:pt x="5144548" y="214852"/>
                </a:cubicBezTo>
                <a:cubicBezTo>
                  <a:pt x="5147001" y="211697"/>
                  <a:pt x="5149981" y="209067"/>
                  <a:pt x="5153487" y="206964"/>
                </a:cubicBezTo>
                <a:lnTo>
                  <a:pt x="5231314" y="70241"/>
                </a:lnTo>
                <a:cubicBezTo>
                  <a:pt x="5236091" y="64851"/>
                  <a:pt x="5239684" y="59329"/>
                  <a:pt x="5242094" y="53676"/>
                </a:cubicBezTo>
                <a:cubicBezTo>
                  <a:pt x="5244505" y="48023"/>
                  <a:pt x="5248624" y="43028"/>
                  <a:pt x="5254452" y="38689"/>
                </a:cubicBezTo>
                <a:cubicBezTo>
                  <a:pt x="5254540" y="35403"/>
                  <a:pt x="5255416" y="31984"/>
                  <a:pt x="5257081" y="28435"/>
                </a:cubicBezTo>
                <a:cubicBezTo>
                  <a:pt x="5258747" y="24885"/>
                  <a:pt x="5260675" y="21993"/>
                  <a:pt x="5262866" y="19758"/>
                </a:cubicBezTo>
                <a:lnTo>
                  <a:pt x="5271280" y="5034"/>
                </a:lnTo>
                <a:cubicBezTo>
                  <a:pt x="5273558" y="2887"/>
                  <a:pt x="5276363" y="1397"/>
                  <a:pt x="5279693" y="564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532" y="123480"/>
            <a:ext cx="8469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齐：民间俗语说“卢沟桥上的石狮子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数不清”。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柱头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石狮或静卧，或嬉戏；或张牙舞爪，或回眸顾盼。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noProof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尤其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是许多顽皮的小狮子，更是不守“规矩”，有的爬在雄狮背上，有的偎在母狮膝下，姿态生动，具有极高的艺术价值。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石桥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的西头，还有一对站立的石象，雕刻也都十分生动。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齐：的确，卢沟桥的两旁共有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281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根望柱，每根柱头都有雕工精巧的石狮，神态各异，大小不等，不容易数得清。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63973" y="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总</a:t>
            </a: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分</a:t>
            </a:r>
            <a:r>
              <a:rPr kumimoji="0" lang="en-US" altLang="zh-CN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00765" y="4714892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选自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新主题阅读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卢沟桥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924</TotalTime>
  <Words>1425</Words>
  <Application>Microsoft Office PowerPoint</Application>
  <PresentationFormat>全屏显示(16:9)</PresentationFormat>
  <Paragraphs>226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108</cp:revision>
  <dcterms:modified xsi:type="dcterms:W3CDTF">2019-07-20T01:24:14Z</dcterms:modified>
</cp:coreProperties>
</file>