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9" r:id="rId25"/>
    <p:sldId id="280" r:id="rId26"/>
    <p:sldId id="281" r:id="rId27"/>
    <p:sldId id="282" r:id="rId28"/>
    <p:sldId id="283" r:id="rId29"/>
    <p:sldId id="288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B2"/>
    <a:srgbClr val="E8E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pPr/>
              <a:t>2019/7/16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pPr/>
              <a:t>2019/7/16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28023;&#28392;&#23567;&#22478;&#36149;&#24030;\&#24352;&#23431;&#26726;-&#39118;&#20013;&#30340;&#23567;&#33457;(&#38050;&#29748;&#26354;)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1259840" y="1851660"/>
            <a:ext cx="496887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84860" y="1412240"/>
            <a:ext cx="440690" cy="43942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6436995" y="1395730"/>
            <a:ext cx="440690" cy="43942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1772920" y="2400300"/>
            <a:ext cx="440690" cy="43942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椭圆 8">
            <a:hlinkClick r:id="rId5" action="ppaction://hlinksldjump"/>
          </p:cNvPr>
          <p:cNvSpPr/>
          <p:nvPr/>
        </p:nvSpPr>
        <p:spPr>
          <a:xfrm>
            <a:off x="3208020" y="2902585"/>
            <a:ext cx="440690" cy="43942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右箭头 9">
            <a:hlinkClick r:id="rId6" action="ppaction://hlinksldjump"/>
          </p:cNvPr>
          <p:cNvSpPr/>
          <p:nvPr/>
        </p:nvSpPr>
        <p:spPr>
          <a:xfrm>
            <a:off x="8388350" y="4587875"/>
            <a:ext cx="50419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云形标注 10"/>
          <p:cNvSpPr/>
          <p:nvPr/>
        </p:nvSpPr>
        <p:spPr>
          <a:xfrm>
            <a:off x="3028315" y="122555"/>
            <a:ext cx="2447925" cy="1080135"/>
          </a:xfrm>
          <a:prstGeom prst="cloudCallout">
            <a:avLst>
              <a:gd name="adj1" fmla="val -29136"/>
              <a:gd name="adj2" fmla="val 3906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3FB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关键句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4357686" y="3214692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4786314" y="3214692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8528050" y="4660900"/>
            <a:ext cx="432435" cy="360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8528050" y="4660900"/>
            <a:ext cx="432435" cy="360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2857488" y="3357568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3357554" y="3357568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3929058" y="3357568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429124" y="3357568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833"/>
          <a:stretch>
            <a:fillRect/>
          </a:stretch>
        </p:blipFill>
        <p:spPr>
          <a:xfrm>
            <a:off x="0" y="3643320"/>
            <a:ext cx="9144000" cy="15001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858486" cy="37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8528050" y="4660900"/>
            <a:ext cx="432435" cy="360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张宇桦-风中的小花(钢琴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4214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9"/>
            <a:ext cx="43577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8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74"/>
            <a:ext cx="4572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12"/>
            <a:ext cx="442912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4348" y="1214428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6"/>
            <a:ext cx="42862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8473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502"/>
            <a:ext cx="3629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28728" y="1428742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连接符 11"/>
          <p:cNvCxnSpPr/>
          <p:nvPr/>
        </p:nvCxnSpPr>
        <p:spPr>
          <a:xfrm>
            <a:off x="2071670" y="2000246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31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①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1670" y="46818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③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0826" y="2071684"/>
            <a:ext cx="35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②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46818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④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</Words>
  <Application>WPS 演示</Application>
  <PresentationFormat>全屏显示(16:9)</PresentationFormat>
  <Paragraphs>9</Paragraphs>
  <Slides>29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xbany</cp:lastModifiedBy>
  <cp:revision>18</cp:revision>
  <dcterms:created xsi:type="dcterms:W3CDTF">2019-07-10T02:26:29Z</dcterms:created>
  <dcterms:modified xsi:type="dcterms:W3CDTF">2019-07-16T15:53:15Z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