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8"/>
  </p:notesMasterIdLst>
  <p:sldIdLst>
    <p:sldId id="256" r:id="rId2"/>
    <p:sldId id="308" r:id="rId3"/>
    <p:sldId id="364" r:id="rId4"/>
    <p:sldId id="363" r:id="rId5"/>
    <p:sldId id="302" r:id="rId6"/>
    <p:sldId id="424" r:id="rId7"/>
    <p:sldId id="417" r:id="rId8"/>
    <p:sldId id="418" r:id="rId9"/>
    <p:sldId id="419" r:id="rId10"/>
    <p:sldId id="420" r:id="rId11"/>
    <p:sldId id="421" r:id="rId12"/>
    <p:sldId id="425" r:id="rId13"/>
    <p:sldId id="422" r:id="rId14"/>
    <p:sldId id="426" r:id="rId15"/>
    <p:sldId id="285" r:id="rId16"/>
    <p:sldId id="303" r:id="rId17"/>
    <p:sldId id="257" r:id="rId18"/>
    <p:sldId id="307" r:id="rId19"/>
    <p:sldId id="342" r:id="rId20"/>
    <p:sldId id="343" r:id="rId21"/>
    <p:sldId id="344" r:id="rId22"/>
    <p:sldId id="348" r:id="rId23"/>
    <p:sldId id="384" r:id="rId24"/>
    <p:sldId id="309" r:id="rId25"/>
    <p:sldId id="349" r:id="rId26"/>
    <p:sldId id="310" r:id="rId27"/>
    <p:sldId id="311" r:id="rId28"/>
    <p:sldId id="346" r:id="rId29"/>
    <p:sldId id="312" r:id="rId30"/>
    <p:sldId id="313" r:id="rId31"/>
    <p:sldId id="314" r:id="rId32"/>
    <p:sldId id="315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412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40" r:id="rId54"/>
    <p:sldId id="324" r:id="rId55"/>
    <p:sldId id="325" r:id="rId56"/>
    <p:sldId id="354" r:id="rId57"/>
    <p:sldId id="360" r:id="rId58"/>
    <p:sldId id="359" r:id="rId59"/>
    <p:sldId id="358" r:id="rId60"/>
    <p:sldId id="356" r:id="rId61"/>
    <p:sldId id="357" r:id="rId62"/>
    <p:sldId id="361" r:id="rId63"/>
    <p:sldId id="350" r:id="rId64"/>
    <p:sldId id="415" r:id="rId65"/>
    <p:sldId id="416" r:id="rId66"/>
    <p:sldId id="390" r:id="rId6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02">
          <p15:clr>
            <a:srgbClr val="A4A3A4"/>
          </p15:clr>
        </p15:guide>
        <p15:guide id="2" pos="3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751" y="-55"/>
      </p:cViewPr>
      <p:guideLst>
        <p:guide orient="horz" pos="2102"/>
        <p:guide pos="38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#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#2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#4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#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#3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9A916E-BD89-41A0-85E9-3196E03BAA91}" type="doc">
      <dgm:prSet loTypeId="urn:microsoft.com/office/officeart/2005/8/layout/gear1#1" loCatId="cycle" qsTypeId="urn:microsoft.com/office/officeart/2005/8/quickstyle/simple1#4" qsCatId="simple" csTypeId="urn:microsoft.com/office/officeart/2005/8/colors/colorful5#1" csCatId="colorful" phldr="1"/>
      <dgm:spPr/>
    </dgm:pt>
    <dgm:pt modelId="{FD9200A8-BB08-472A-A715-AF806AD5797B}">
      <dgm:prSet phldrT="[文本]"/>
      <dgm:spPr/>
      <dgm:t>
        <a:bodyPr/>
        <a:lstStyle/>
        <a:p>
          <a:r>
            <a:rPr lang="zh-CN" altLang="en-US" dirty="0" smtClean="0"/>
            <a:t>阅读</a:t>
          </a:r>
          <a:endParaRPr lang="en-US" altLang="zh-CN" dirty="0" smtClean="0"/>
        </a:p>
        <a:p>
          <a:r>
            <a:rPr lang="zh-CN" altLang="en-US" dirty="0" smtClean="0"/>
            <a:t>积累</a:t>
          </a:r>
          <a:endParaRPr lang="zh-CN" altLang="en-US" dirty="0"/>
        </a:p>
      </dgm:t>
    </dgm:pt>
    <dgm:pt modelId="{E8E1E15E-5396-4AA2-BDF0-B94D2DF53A26}" type="parTrans" cxnId="{B49C9238-98EF-4124-ABC5-3AAD7F9C811C}">
      <dgm:prSet/>
      <dgm:spPr/>
      <dgm:t>
        <a:bodyPr/>
        <a:lstStyle/>
        <a:p>
          <a:endParaRPr lang="zh-CN" altLang="en-US"/>
        </a:p>
      </dgm:t>
    </dgm:pt>
    <dgm:pt modelId="{8306501E-71C2-4B42-AF93-E6BCC6E2FD00}" type="sibTrans" cxnId="{B49C9238-98EF-4124-ABC5-3AAD7F9C811C}">
      <dgm:prSet/>
      <dgm:spPr/>
      <dgm:t>
        <a:bodyPr/>
        <a:lstStyle/>
        <a:p>
          <a:endParaRPr lang="zh-CN" altLang="en-US"/>
        </a:p>
      </dgm:t>
    </dgm:pt>
    <dgm:pt modelId="{47175C80-7E9C-426D-82B7-06883BF423F6}">
      <dgm:prSet phldrT="[文本]" custT="1"/>
      <dgm:spPr/>
      <dgm:t>
        <a:bodyPr/>
        <a:lstStyle/>
        <a:p>
          <a:r>
            <a:rPr lang="zh-CN" altLang="en-US" sz="2800" dirty="0" smtClean="0"/>
            <a:t>技能</a:t>
          </a:r>
          <a:endParaRPr lang="zh-CN" altLang="en-US" sz="2800" dirty="0"/>
        </a:p>
      </dgm:t>
    </dgm:pt>
    <dgm:pt modelId="{D07A6813-7058-4E1D-B8EE-60A9CD4B0C5A}" type="parTrans" cxnId="{E9F15568-26A4-4BB7-83A8-8E4FF1CC120C}">
      <dgm:prSet/>
      <dgm:spPr/>
      <dgm:t>
        <a:bodyPr/>
        <a:lstStyle/>
        <a:p>
          <a:endParaRPr lang="zh-CN" altLang="en-US"/>
        </a:p>
      </dgm:t>
    </dgm:pt>
    <dgm:pt modelId="{2DD0E219-96D0-41B0-8F6C-BA409BCC06FC}" type="sibTrans" cxnId="{E9F15568-26A4-4BB7-83A8-8E4FF1CC120C}">
      <dgm:prSet/>
      <dgm:spPr/>
      <dgm:t>
        <a:bodyPr/>
        <a:lstStyle/>
        <a:p>
          <a:endParaRPr lang="zh-CN" altLang="en-US"/>
        </a:p>
      </dgm:t>
    </dgm:pt>
    <dgm:pt modelId="{A97E95E5-7FFD-403B-B2D4-B0E265B905E7}">
      <dgm:prSet phldrT="[文本]"/>
      <dgm:spPr/>
      <dgm:t>
        <a:bodyPr/>
        <a:lstStyle/>
        <a:p>
          <a:r>
            <a:rPr lang="zh-CN" altLang="en-US" dirty="0" smtClean="0"/>
            <a:t>兴趣</a:t>
          </a:r>
          <a:endParaRPr lang="zh-CN" altLang="en-US" dirty="0"/>
        </a:p>
      </dgm:t>
    </dgm:pt>
    <dgm:pt modelId="{1DB54178-07E1-4731-AC64-FB66D8F25B8C}" type="parTrans" cxnId="{10EB4A84-6A54-46C0-AF49-225A4EF4FA98}">
      <dgm:prSet/>
      <dgm:spPr/>
      <dgm:t>
        <a:bodyPr/>
        <a:lstStyle/>
        <a:p>
          <a:endParaRPr lang="zh-CN" altLang="en-US"/>
        </a:p>
      </dgm:t>
    </dgm:pt>
    <dgm:pt modelId="{A174527B-CD58-45D7-B876-1ACCE1C52E6F}" type="sibTrans" cxnId="{10EB4A84-6A54-46C0-AF49-225A4EF4FA98}">
      <dgm:prSet/>
      <dgm:spPr/>
      <dgm:t>
        <a:bodyPr/>
        <a:lstStyle/>
        <a:p>
          <a:endParaRPr lang="zh-CN" altLang="en-US"/>
        </a:p>
      </dgm:t>
    </dgm:pt>
    <dgm:pt modelId="{65D9C730-FBC9-40E1-A327-3D3F88C6D427}" type="pres">
      <dgm:prSet presAssocID="{AA9A916E-BD89-41A0-85E9-3196E03BAA9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7AF8A2F-567B-4C1C-BC7F-9E6854B9AA07}" type="pres">
      <dgm:prSet presAssocID="{FD9200A8-BB08-472A-A715-AF806AD5797B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45DFAE0-0AC1-4131-8038-57CF0E439B10}" type="pres">
      <dgm:prSet presAssocID="{FD9200A8-BB08-472A-A715-AF806AD5797B}" presName="gear1srcNode" presStyleLbl="node1" presStyleIdx="0" presStyleCnt="3"/>
      <dgm:spPr/>
      <dgm:t>
        <a:bodyPr/>
        <a:lstStyle/>
        <a:p>
          <a:endParaRPr lang="zh-CN" altLang="en-US"/>
        </a:p>
      </dgm:t>
    </dgm:pt>
    <dgm:pt modelId="{C36DAE03-5307-4CE4-A957-71F8302C070E}" type="pres">
      <dgm:prSet presAssocID="{FD9200A8-BB08-472A-A715-AF806AD5797B}" presName="gear1dstNode" presStyleLbl="node1" presStyleIdx="0" presStyleCnt="3"/>
      <dgm:spPr/>
      <dgm:t>
        <a:bodyPr/>
        <a:lstStyle/>
        <a:p>
          <a:endParaRPr lang="zh-CN" altLang="en-US"/>
        </a:p>
      </dgm:t>
    </dgm:pt>
    <dgm:pt modelId="{74540877-B0EC-4971-AC74-F0AB72198104}" type="pres">
      <dgm:prSet presAssocID="{47175C80-7E9C-426D-82B7-06883BF423F6}" presName="gear2" presStyleLbl="node1" presStyleIdx="1" presStyleCnt="3" custScaleX="126504" custScaleY="12355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B05084-9095-4A56-BCE8-3E54B1BD0D46}" type="pres">
      <dgm:prSet presAssocID="{47175C80-7E9C-426D-82B7-06883BF423F6}" presName="gear2srcNode" presStyleLbl="node1" presStyleIdx="1" presStyleCnt="3"/>
      <dgm:spPr/>
      <dgm:t>
        <a:bodyPr/>
        <a:lstStyle/>
        <a:p>
          <a:endParaRPr lang="zh-CN" altLang="en-US"/>
        </a:p>
      </dgm:t>
    </dgm:pt>
    <dgm:pt modelId="{47DFB53C-A00E-4084-8099-BECE55F3D0E3}" type="pres">
      <dgm:prSet presAssocID="{47175C80-7E9C-426D-82B7-06883BF423F6}" presName="gear2dstNode" presStyleLbl="node1" presStyleIdx="1" presStyleCnt="3"/>
      <dgm:spPr/>
      <dgm:t>
        <a:bodyPr/>
        <a:lstStyle/>
        <a:p>
          <a:endParaRPr lang="zh-CN" altLang="en-US"/>
        </a:p>
      </dgm:t>
    </dgm:pt>
    <dgm:pt modelId="{340A5CAB-06F1-4E27-9694-E55EE3DCDB22}" type="pres">
      <dgm:prSet presAssocID="{A97E95E5-7FFD-403B-B2D4-B0E265B905E7}" presName="gear3" presStyleLbl="node1" presStyleIdx="2" presStyleCnt="3"/>
      <dgm:spPr/>
      <dgm:t>
        <a:bodyPr/>
        <a:lstStyle/>
        <a:p>
          <a:endParaRPr lang="zh-CN" altLang="en-US"/>
        </a:p>
      </dgm:t>
    </dgm:pt>
    <dgm:pt modelId="{AD1DB64B-3298-4E99-8812-F75BFDBCF4EE}" type="pres">
      <dgm:prSet presAssocID="{A97E95E5-7FFD-403B-B2D4-B0E265B905E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255AF5E-87BF-4793-AD90-76477640FB84}" type="pres">
      <dgm:prSet presAssocID="{A97E95E5-7FFD-403B-B2D4-B0E265B905E7}" presName="gear3srcNode" presStyleLbl="node1" presStyleIdx="2" presStyleCnt="3"/>
      <dgm:spPr/>
      <dgm:t>
        <a:bodyPr/>
        <a:lstStyle/>
        <a:p>
          <a:endParaRPr lang="zh-CN" altLang="en-US"/>
        </a:p>
      </dgm:t>
    </dgm:pt>
    <dgm:pt modelId="{15E40174-E4FA-42EA-8B70-8A9268EB3D6D}" type="pres">
      <dgm:prSet presAssocID="{A97E95E5-7FFD-403B-B2D4-B0E265B905E7}" presName="gear3dstNode" presStyleLbl="node1" presStyleIdx="2" presStyleCnt="3"/>
      <dgm:spPr/>
      <dgm:t>
        <a:bodyPr/>
        <a:lstStyle/>
        <a:p>
          <a:endParaRPr lang="zh-CN" altLang="en-US"/>
        </a:p>
      </dgm:t>
    </dgm:pt>
    <dgm:pt modelId="{05400134-BE98-4668-9619-8241FA9D1BE2}" type="pres">
      <dgm:prSet presAssocID="{8306501E-71C2-4B42-AF93-E6BCC6E2FD00}" presName="connector1" presStyleLbl="sibTrans2D1" presStyleIdx="0" presStyleCnt="3"/>
      <dgm:spPr/>
      <dgm:t>
        <a:bodyPr/>
        <a:lstStyle/>
        <a:p>
          <a:endParaRPr lang="zh-CN" altLang="en-US"/>
        </a:p>
      </dgm:t>
    </dgm:pt>
    <dgm:pt modelId="{1E0527CD-3D49-4356-8C43-CF99FF324F9D}" type="pres">
      <dgm:prSet presAssocID="{2DD0E219-96D0-41B0-8F6C-BA409BCC06FC}" presName="connector2" presStyleLbl="sibTrans2D1" presStyleIdx="1" presStyleCnt="3"/>
      <dgm:spPr/>
      <dgm:t>
        <a:bodyPr/>
        <a:lstStyle/>
        <a:p>
          <a:endParaRPr lang="zh-CN" altLang="en-US"/>
        </a:p>
      </dgm:t>
    </dgm:pt>
    <dgm:pt modelId="{453D5A59-4264-4202-BD13-2CC4C646CB47}" type="pres">
      <dgm:prSet presAssocID="{A174527B-CD58-45D7-B876-1ACCE1C52E6F}" presName="connector3" presStyleLbl="sibTrans2D1" presStyleIdx="2" presStyleCnt="3"/>
      <dgm:spPr/>
      <dgm:t>
        <a:bodyPr/>
        <a:lstStyle/>
        <a:p>
          <a:endParaRPr lang="zh-CN" altLang="en-US"/>
        </a:p>
      </dgm:t>
    </dgm:pt>
  </dgm:ptLst>
  <dgm:cxnLst>
    <dgm:cxn modelId="{E9F15568-26A4-4BB7-83A8-8E4FF1CC120C}" srcId="{AA9A916E-BD89-41A0-85E9-3196E03BAA91}" destId="{47175C80-7E9C-426D-82B7-06883BF423F6}" srcOrd="1" destOrd="0" parTransId="{D07A6813-7058-4E1D-B8EE-60A9CD4B0C5A}" sibTransId="{2DD0E219-96D0-41B0-8F6C-BA409BCC06FC}"/>
    <dgm:cxn modelId="{B75C5208-EECB-4A70-91A9-203BD223AAE5}" type="presOf" srcId="{47175C80-7E9C-426D-82B7-06883BF423F6}" destId="{74540877-B0EC-4971-AC74-F0AB72198104}" srcOrd="0" destOrd="0" presId="urn:microsoft.com/office/officeart/2005/8/layout/gear1#1"/>
    <dgm:cxn modelId="{900A1C97-A26B-4CEB-B264-65DE532F2339}" type="presOf" srcId="{FD9200A8-BB08-472A-A715-AF806AD5797B}" destId="{145DFAE0-0AC1-4131-8038-57CF0E439B10}" srcOrd="1" destOrd="0" presId="urn:microsoft.com/office/officeart/2005/8/layout/gear1#1"/>
    <dgm:cxn modelId="{0DAA9FE8-4805-4717-BC3F-CAD8A3288F8D}" type="presOf" srcId="{A97E95E5-7FFD-403B-B2D4-B0E265B905E7}" destId="{AD1DB64B-3298-4E99-8812-F75BFDBCF4EE}" srcOrd="1" destOrd="0" presId="urn:microsoft.com/office/officeart/2005/8/layout/gear1#1"/>
    <dgm:cxn modelId="{FACCE798-5A69-4A14-8274-E465859DD110}" type="presOf" srcId="{8306501E-71C2-4B42-AF93-E6BCC6E2FD00}" destId="{05400134-BE98-4668-9619-8241FA9D1BE2}" srcOrd="0" destOrd="0" presId="urn:microsoft.com/office/officeart/2005/8/layout/gear1#1"/>
    <dgm:cxn modelId="{9637AECF-9EA8-4A19-AB49-ED8AC1292B1A}" type="presOf" srcId="{FD9200A8-BB08-472A-A715-AF806AD5797B}" destId="{C36DAE03-5307-4CE4-A957-71F8302C070E}" srcOrd="2" destOrd="0" presId="urn:microsoft.com/office/officeart/2005/8/layout/gear1#1"/>
    <dgm:cxn modelId="{32A4EB8B-2B1D-4FB0-ADB2-D5436733A35E}" type="presOf" srcId="{FD9200A8-BB08-472A-A715-AF806AD5797B}" destId="{57AF8A2F-567B-4C1C-BC7F-9E6854B9AA07}" srcOrd="0" destOrd="0" presId="urn:microsoft.com/office/officeart/2005/8/layout/gear1#1"/>
    <dgm:cxn modelId="{7D2EF1E7-871E-4629-AB3D-4AECA416ECAA}" type="presOf" srcId="{47175C80-7E9C-426D-82B7-06883BF423F6}" destId="{47DFB53C-A00E-4084-8099-BECE55F3D0E3}" srcOrd="2" destOrd="0" presId="urn:microsoft.com/office/officeart/2005/8/layout/gear1#1"/>
    <dgm:cxn modelId="{D0257BAD-2B66-4431-A442-6418D5D67E14}" type="presOf" srcId="{A97E95E5-7FFD-403B-B2D4-B0E265B905E7}" destId="{340A5CAB-06F1-4E27-9694-E55EE3DCDB22}" srcOrd="0" destOrd="0" presId="urn:microsoft.com/office/officeart/2005/8/layout/gear1#1"/>
    <dgm:cxn modelId="{10EB4A84-6A54-46C0-AF49-225A4EF4FA98}" srcId="{AA9A916E-BD89-41A0-85E9-3196E03BAA91}" destId="{A97E95E5-7FFD-403B-B2D4-B0E265B905E7}" srcOrd="2" destOrd="0" parTransId="{1DB54178-07E1-4731-AC64-FB66D8F25B8C}" sibTransId="{A174527B-CD58-45D7-B876-1ACCE1C52E6F}"/>
    <dgm:cxn modelId="{B49C9238-98EF-4124-ABC5-3AAD7F9C811C}" srcId="{AA9A916E-BD89-41A0-85E9-3196E03BAA91}" destId="{FD9200A8-BB08-472A-A715-AF806AD5797B}" srcOrd="0" destOrd="0" parTransId="{E8E1E15E-5396-4AA2-BDF0-B94D2DF53A26}" sibTransId="{8306501E-71C2-4B42-AF93-E6BCC6E2FD00}"/>
    <dgm:cxn modelId="{E08E0690-6A9E-4727-BB6D-62A0BC277B42}" type="presOf" srcId="{A97E95E5-7FFD-403B-B2D4-B0E265B905E7}" destId="{F255AF5E-87BF-4793-AD90-76477640FB84}" srcOrd="2" destOrd="0" presId="urn:microsoft.com/office/officeart/2005/8/layout/gear1#1"/>
    <dgm:cxn modelId="{E173952F-0ED4-42A1-8075-FF639D9B5B99}" type="presOf" srcId="{A174527B-CD58-45D7-B876-1ACCE1C52E6F}" destId="{453D5A59-4264-4202-BD13-2CC4C646CB47}" srcOrd="0" destOrd="0" presId="urn:microsoft.com/office/officeart/2005/8/layout/gear1#1"/>
    <dgm:cxn modelId="{55101591-232F-4DC4-84DA-92EE7C276D86}" type="presOf" srcId="{AA9A916E-BD89-41A0-85E9-3196E03BAA91}" destId="{65D9C730-FBC9-40E1-A327-3D3F88C6D427}" srcOrd="0" destOrd="0" presId="urn:microsoft.com/office/officeart/2005/8/layout/gear1#1"/>
    <dgm:cxn modelId="{66D0B25F-5AA5-4C77-BEF2-4D834A6D583D}" type="presOf" srcId="{2DD0E219-96D0-41B0-8F6C-BA409BCC06FC}" destId="{1E0527CD-3D49-4356-8C43-CF99FF324F9D}" srcOrd="0" destOrd="0" presId="urn:microsoft.com/office/officeart/2005/8/layout/gear1#1"/>
    <dgm:cxn modelId="{16C0A63F-D919-4D2D-9FF6-72DA4F464A51}" type="presOf" srcId="{A97E95E5-7FFD-403B-B2D4-B0E265B905E7}" destId="{15E40174-E4FA-42EA-8B70-8A9268EB3D6D}" srcOrd="3" destOrd="0" presId="urn:microsoft.com/office/officeart/2005/8/layout/gear1#1"/>
    <dgm:cxn modelId="{B0F54B61-7BF1-4862-90A4-F5D51B093563}" type="presOf" srcId="{47175C80-7E9C-426D-82B7-06883BF423F6}" destId="{8CB05084-9095-4A56-BCE8-3E54B1BD0D46}" srcOrd="1" destOrd="0" presId="urn:microsoft.com/office/officeart/2005/8/layout/gear1#1"/>
    <dgm:cxn modelId="{A823F3EB-5BC7-427D-902B-C564E1CC9F04}" type="presParOf" srcId="{65D9C730-FBC9-40E1-A327-3D3F88C6D427}" destId="{57AF8A2F-567B-4C1C-BC7F-9E6854B9AA07}" srcOrd="0" destOrd="0" presId="urn:microsoft.com/office/officeart/2005/8/layout/gear1#1"/>
    <dgm:cxn modelId="{DFD8992A-9A33-472C-9730-923BA4DDD6F2}" type="presParOf" srcId="{65D9C730-FBC9-40E1-A327-3D3F88C6D427}" destId="{145DFAE0-0AC1-4131-8038-57CF0E439B10}" srcOrd="1" destOrd="0" presId="urn:microsoft.com/office/officeart/2005/8/layout/gear1#1"/>
    <dgm:cxn modelId="{58C83CC5-F5CD-434A-8385-F5ED60C2666F}" type="presParOf" srcId="{65D9C730-FBC9-40E1-A327-3D3F88C6D427}" destId="{C36DAE03-5307-4CE4-A957-71F8302C070E}" srcOrd="2" destOrd="0" presId="urn:microsoft.com/office/officeart/2005/8/layout/gear1#1"/>
    <dgm:cxn modelId="{589D0B81-BB72-4981-A1CC-6B23A5CFDE68}" type="presParOf" srcId="{65D9C730-FBC9-40E1-A327-3D3F88C6D427}" destId="{74540877-B0EC-4971-AC74-F0AB72198104}" srcOrd="3" destOrd="0" presId="urn:microsoft.com/office/officeart/2005/8/layout/gear1#1"/>
    <dgm:cxn modelId="{9169CB00-6F76-4754-BC2E-DA86D2919F8E}" type="presParOf" srcId="{65D9C730-FBC9-40E1-A327-3D3F88C6D427}" destId="{8CB05084-9095-4A56-BCE8-3E54B1BD0D46}" srcOrd="4" destOrd="0" presId="urn:microsoft.com/office/officeart/2005/8/layout/gear1#1"/>
    <dgm:cxn modelId="{7A2D439C-F892-4FCC-945F-244500DE2351}" type="presParOf" srcId="{65D9C730-FBC9-40E1-A327-3D3F88C6D427}" destId="{47DFB53C-A00E-4084-8099-BECE55F3D0E3}" srcOrd="5" destOrd="0" presId="urn:microsoft.com/office/officeart/2005/8/layout/gear1#1"/>
    <dgm:cxn modelId="{F48A6A0F-B124-4A8E-954C-34C2B3BB2A7A}" type="presParOf" srcId="{65D9C730-FBC9-40E1-A327-3D3F88C6D427}" destId="{340A5CAB-06F1-4E27-9694-E55EE3DCDB22}" srcOrd="6" destOrd="0" presId="urn:microsoft.com/office/officeart/2005/8/layout/gear1#1"/>
    <dgm:cxn modelId="{8D79402C-2940-4967-B65D-5237D53298D4}" type="presParOf" srcId="{65D9C730-FBC9-40E1-A327-3D3F88C6D427}" destId="{AD1DB64B-3298-4E99-8812-F75BFDBCF4EE}" srcOrd="7" destOrd="0" presId="urn:microsoft.com/office/officeart/2005/8/layout/gear1#1"/>
    <dgm:cxn modelId="{891398EB-2FFE-4D64-BF58-393D0E9791AB}" type="presParOf" srcId="{65D9C730-FBC9-40E1-A327-3D3F88C6D427}" destId="{F255AF5E-87BF-4793-AD90-76477640FB84}" srcOrd="8" destOrd="0" presId="urn:microsoft.com/office/officeart/2005/8/layout/gear1#1"/>
    <dgm:cxn modelId="{87594B78-B134-404E-BD52-253B7BFAB82A}" type="presParOf" srcId="{65D9C730-FBC9-40E1-A327-3D3F88C6D427}" destId="{15E40174-E4FA-42EA-8B70-8A9268EB3D6D}" srcOrd="9" destOrd="0" presId="urn:microsoft.com/office/officeart/2005/8/layout/gear1#1"/>
    <dgm:cxn modelId="{0F575603-6373-4CD8-9ABB-5159F3A7ED3F}" type="presParOf" srcId="{65D9C730-FBC9-40E1-A327-3D3F88C6D427}" destId="{05400134-BE98-4668-9619-8241FA9D1BE2}" srcOrd="10" destOrd="0" presId="urn:microsoft.com/office/officeart/2005/8/layout/gear1#1"/>
    <dgm:cxn modelId="{052E80CF-41BE-42E6-A08E-BF25F3C1D9E7}" type="presParOf" srcId="{65D9C730-FBC9-40E1-A327-3D3F88C6D427}" destId="{1E0527CD-3D49-4356-8C43-CF99FF324F9D}" srcOrd="11" destOrd="0" presId="urn:microsoft.com/office/officeart/2005/8/layout/gear1#1"/>
    <dgm:cxn modelId="{CBC8FEF0-8087-4ACB-858B-CC78E9804634}" type="presParOf" srcId="{65D9C730-FBC9-40E1-A327-3D3F88C6D427}" destId="{453D5A59-4264-4202-BD13-2CC4C646CB47}" srcOrd="12" destOrd="0" presId="urn:microsoft.com/office/officeart/2005/8/layout/gear1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EBC657-BFBA-4180-82F1-4B80DF339E9B}" type="doc">
      <dgm:prSet loTypeId="urn:microsoft.com/office/officeart/2005/8/layout/arrow6#1" loCatId="relationship" qsTypeId="urn:microsoft.com/office/officeart/2005/8/quickstyle/simple1#5" qsCatId="simple" csTypeId="urn:microsoft.com/office/officeart/2005/8/colors/accent2_1#1" csCatId="accent2" phldr="1"/>
      <dgm:spPr/>
      <dgm:t>
        <a:bodyPr/>
        <a:lstStyle/>
        <a:p>
          <a:endParaRPr lang="zh-CN" altLang="en-US"/>
        </a:p>
      </dgm:t>
    </dgm:pt>
    <dgm:pt modelId="{06ACAC90-2C39-49F1-BA38-358B25F95CA0}">
      <dgm:prSet phldrT="[文本]" custT="1"/>
      <dgm:spPr/>
      <dgm:t>
        <a:bodyPr/>
        <a:lstStyle/>
        <a:p>
          <a:r>
            <a:rPr lang="zh-CN" altLang="en-US" sz="4000" dirty="0" smtClean="0"/>
            <a:t>法式操练</a:t>
          </a:r>
          <a:endParaRPr lang="zh-CN" altLang="en-US" sz="4000" dirty="0"/>
        </a:p>
      </dgm:t>
    </dgm:pt>
    <dgm:pt modelId="{C2099F81-9B26-42AB-B24C-8AA7E245C95A}" type="parTrans" cxnId="{1A82AB4B-4C91-4C80-8A76-3A6CE9EDB742}">
      <dgm:prSet/>
      <dgm:spPr/>
      <dgm:t>
        <a:bodyPr/>
        <a:lstStyle/>
        <a:p>
          <a:endParaRPr lang="zh-CN" altLang="en-US" sz="1600"/>
        </a:p>
      </dgm:t>
    </dgm:pt>
    <dgm:pt modelId="{742918C9-1A64-4F56-A7AC-60350139298C}" type="sibTrans" cxnId="{1A82AB4B-4C91-4C80-8A76-3A6CE9EDB742}">
      <dgm:prSet/>
      <dgm:spPr/>
      <dgm:t>
        <a:bodyPr/>
        <a:lstStyle/>
        <a:p>
          <a:endParaRPr lang="zh-CN" altLang="en-US" sz="1600"/>
        </a:p>
      </dgm:t>
    </dgm:pt>
    <dgm:pt modelId="{59702DE1-6C3D-48D7-861D-35CD7B0BA15B}">
      <dgm:prSet phldrT="[文本]" custT="1"/>
      <dgm:spPr/>
      <dgm:t>
        <a:bodyPr/>
        <a:lstStyle/>
        <a:p>
          <a:r>
            <a:rPr lang="zh-CN" altLang="en-US" sz="4000" dirty="0" smtClean="0"/>
            <a:t>兴趣主导</a:t>
          </a:r>
          <a:endParaRPr lang="zh-CN" altLang="en-US" sz="4000" dirty="0"/>
        </a:p>
      </dgm:t>
    </dgm:pt>
    <dgm:pt modelId="{E4E67F0C-98EB-47ED-89EE-9E49CBDA80A2}" type="parTrans" cxnId="{64E8C48F-1CCF-4E1C-8635-87E5DC324CB0}">
      <dgm:prSet/>
      <dgm:spPr/>
      <dgm:t>
        <a:bodyPr/>
        <a:lstStyle/>
        <a:p>
          <a:endParaRPr lang="zh-CN" altLang="en-US" sz="1600"/>
        </a:p>
      </dgm:t>
    </dgm:pt>
    <dgm:pt modelId="{A0547CD3-49C2-4B48-A69C-057A230B2B37}" type="sibTrans" cxnId="{64E8C48F-1CCF-4E1C-8635-87E5DC324CB0}">
      <dgm:prSet/>
      <dgm:spPr/>
      <dgm:t>
        <a:bodyPr/>
        <a:lstStyle/>
        <a:p>
          <a:endParaRPr lang="zh-CN" altLang="en-US" sz="1600"/>
        </a:p>
      </dgm:t>
    </dgm:pt>
    <dgm:pt modelId="{E4617981-9555-4D13-A554-44F920EED85C}" type="pres">
      <dgm:prSet presAssocID="{7EEBC657-BFBA-4180-82F1-4B80DF339E9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EF8D5C1-A6E7-4C5F-AC38-CD7FC7D7C66C}" type="pres">
      <dgm:prSet presAssocID="{7EEBC657-BFBA-4180-82F1-4B80DF339E9B}" presName="ribbon" presStyleLbl="node1" presStyleIdx="0" presStyleCnt="1"/>
      <dgm:spPr/>
    </dgm:pt>
    <dgm:pt modelId="{3398EA21-F89E-485D-8CE8-0D1B488EB8C2}" type="pres">
      <dgm:prSet presAssocID="{7EEBC657-BFBA-4180-82F1-4B80DF339E9B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3ED3D2B-57FD-48E1-B85C-8121A4EF76B0}" type="pres">
      <dgm:prSet presAssocID="{7EEBC657-BFBA-4180-82F1-4B80DF339E9B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4E8C48F-1CCF-4E1C-8635-87E5DC324CB0}" srcId="{7EEBC657-BFBA-4180-82F1-4B80DF339E9B}" destId="{59702DE1-6C3D-48D7-861D-35CD7B0BA15B}" srcOrd="1" destOrd="0" parTransId="{E4E67F0C-98EB-47ED-89EE-9E49CBDA80A2}" sibTransId="{A0547CD3-49C2-4B48-A69C-057A230B2B37}"/>
    <dgm:cxn modelId="{5CAE6EB1-E2DF-459A-94DF-0F8D1AC22EA2}" type="presOf" srcId="{7EEBC657-BFBA-4180-82F1-4B80DF339E9B}" destId="{E4617981-9555-4D13-A554-44F920EED85C}" srcOrd="0" destOrd="0" presId="urn:microsoft.com/office/officeart/2005/8/layout/arrow6#1"/>
    <dgm:cxn modelId="{51E00972-15DC-4E9B-90BE-436E29EBE2A8}" type="presOf" srcId="{06ACAC90-2C39-49F1-BA38-358B25F95CA0}" destId="{3398EA21-F89E-485D-8CE8-0D1B488EB8C2}" srcOrd="0" destOrd="0" presId="urn:microsoft.com/office/officeart/2005/8/layout/arrow6#1"/>
    <dgm:cxn modelId="{C506422E-212F-4C88-8723-07EED83EECEB}" type="presOf" srcId="{59702DE1-6C3D-48D7-861D-35CD7B0BA15B}" destId="{73ED3D2B-57FD-48E1-B85C-8121A4EF76B0}" srcOrd="0" destOrd="0" presId="urn:microsoft.com/office/officeart/2005/8/layout/arrow6#1"/>
    <dgm:cxn modelId="{1A82AB4B-4C91-4C80-8A76-3A6CE9EDB742}" srcId="{7EEBC657-BFBA-4180-82F1-4B80DF339E9B}" destId="{06ACAC90-2C39-49F1-BA38-358B25F95CA0}" srcOrd="0" destOrd="0" parTransId="{C2099F81-9B26-42AB-B24C-8AA7E245C95A}" sibTransId="{742918C9-1A64-4F56-A7AC-60350139298C}"/>
    <dgm:cxn modelId="{55E17246-3791-44DF-870C-CC289E8CC95B}" type="presParOf" srcId="{E4617981-9555-4D13-A554-44F920EED85C}" destId="{4EF8D5C1-A6E7-4C5F-AC38-CD7FC7D7C66C}" srcOrd="0" destOrd="0" presId="urn:microsoft.com/office/officeart/2005/8/layout/arrow6#1"/>
    <dgm:cxn modelId="{C8CBD1F4-660A-4938-949A-6213356E1B92}" type="presParOf" srcId="{E4617981-9555-4D13-A554-44F920EED85C}" destId="{3398EA21-F89E-485D-8CE8-0D1B488EB8C2}" srcOrd="1" destOrd="0" presId="urn:microsoft.com/office/officeart/2005/8/layout/arrow6#1"/>
    <dgm:cxn modelId="{9732A651-60A1-4301-A3E9-63D5F654B9DA}" type="presParOf" srcId="{E4617981-9555-4D13-A554-44F920EED85C}" destId="{73ED3D2B-57FD-48E1-B85C-8121A4EF76B0}" srcOrd="2" destOrd="0" presId="urn:microsoft.com/office/officeart/2005/8/layout/arrow6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9A916E-BD89-41A0-85E9-3196E03BAA91}" type="doc">
      <dgm:prSet loTypeId="urn:microsoft.com/office/officeart/2005/8/layout/gear1#2" loCatId="cycle" qsTypeId="urn:microsoft.com/office/officeart/2005/8/quickstyle/simple1#6" qsCatId="simple" csTypeId="urn:microsoft.com/office/officeart/2005/8/colors/colorful5#2" csCatId="colorful" phldr="1"/>
      <dgm:spPr/>
    </dgm:pt>
    <dgm:pt modelId="{FD9200A8-BB08-472A-A715-AF806AD5797B}">
      <dgm:prSet phldrT="[文本]"/>
      <dgm:spPr/>
      <dgm:t>
        <a:bodyPr/>
        <a:lstStyle/>
        <a:p>
          <a:r>
            <a:rPr lang="zh-CN" altLang="en-US" dirty="0" smtClean="0"/>
            <a:t>阅读</a:t>
          </a:r>
          <a:endParaRPr lang="en-US" altLang="zh-CN" dirty="0" smtClean="0"/>
        </a:p>
        <a:p>
          <a:r>
            <a:rPr lang="zh-CN" altLang="en-US" dirty="0" smtClean="0"/>
            <a:t>积累</a:t>
          </a:r>
          <a:endParaRPr lang="zh-CN" altLang="en-US" dirty="0"/>
        </a:p>
      </dgm:t>
    </dgm:pt>
    <dgm:pt modelId="{E8E1E15E-5396-4AA2-BDF0-B94D2DF53A26}" type="parTrans" cxnId="{B49C9238-98EF-4124-ABC5-3AAD7F9C811C}">
      <dgm:prSet/>
      <dgm:spPr/>
      <dgm:t>
        <a:bodyPr/>
        <a:lstStyle/>
        <a:p>
          <a:endParaRPr lang="zh-CN" altLang="en-US"/>
        </a:p>
      </dgm:t>
    </dgm:pt>
    <dgm:pt modelId="{8306501E-71C2-4B42-AF93-E6BCC6E2FD00}" type="sibTrans" cxnId="{B49C9238-98EF-4124-ABC5-3AAD7F9C811C}">
      <dgm:prSet/>
      <dgm:spPr/>
      <dgm:t>
        <a:bodyPr/>
        <a:lstStyle/>
        <a:p>
          <a:endParaRPr lang="zh-CN" altLang="en-US"/>
        </a:p>
      </dgm:t>
    </dgm:pt>
    <dgm:pt modelId="{47175C80-7E9C-426D-82B7-06883BF423F6}">
      <dgm:prSet phldrT="[文本]" custT="1"/>
      <dgm:spPr/>
      <dgm:t>
        <a:bodyPr/>
        <a:lstStyle/>
        <a:p>
          <a:r>
            <a:rPr lang="zh-CN" altLang="en-US" sz="2800" dirty="0" smtClean="0"/>
            <a:t>技能</a:t>
          </a:r>
          <a:endParaRPr lang="zh-CN" altLang="en-US" sz="2800" dirty="0"/>
        </a:p>
      </dgm:t>
    </dgm:pt>
    <dgm:pt modelId="{D07A6813-7058-4E1D-B8EE-60A9CD4B0C5A}" type="parTrans" cxnId="{E9F15568-26A4-4BB7-83A8-8E4FF1CC120C}">
      <dgm:prSet/>
      <dgm:spPr/>
      <dgm:t>
        <a:bodyPr/>
        <a:lstStyle/>
        <a:p>
          <a:endParaRPr lang="zh-CN" altLang="en-US"/>
        </a:p>
      </dgm:t>
    </dgm:pt>
    <dgm:pt modelId="{2DD0E219-96D0-41B0-8F6C-BA409BCC06FC}" type="sibTrans" cxnId="{E9F15568-26A4-4BB7-83A8-8E4FF1CC120C}">
      <dgm:prSet/>
      <dgm:spPr/>
      <dgm:t>
        <a:bodyPr/>
        <a:lstStyle/>
        <a:p>
          <a:endParaRPr lang="zh-CN" altLang="en-US"/>
        </a:p>
      </dgm:t>
    </dgm:pt>
    <dgm:pt modelId="{A97E95E5-7FFD-403B-B2D4-B0E265B905E7}">
      <dgm:prSet phldrT="[文本]"/>
      <dgm:spPr/>
      <dgm:t>
        <a:bodyPr/>
        <a:lstStyle/>
        <a:p>
          <a:r>
            <a:rPr lang="zh-CN" altLang="en-US" dirty="0" smtClean="0"/>
            <a:t>兴趣</a:t>
          </a:r>
          <a:endParaRPr lang="zh-CN" altLang="en-US" dirty="0"/>
        </a:p>
      </dgm:t>
    </dgm:pt>
    <dgm:pt modelId="{1DB54178-07E1-4731-AC64-FB66D8F25B8C}" type="parTrans" cxnId="{10EB4A84-6A54-46C0-AF49-225A4EF4FA98}">
      <dgm:prSet/>
      <dgm:spPr/>
      <dgm:t>
        <a:bodyPr/>
        <a:lstStyle/>
        <a:p>
          <a:endParaRPr lang="zh-CN" altLang="en-US"/>
        </a:p>
      </dgm:t>
    </dgm:pt>
    <dgm:pt modelId="{A174527B-CD58-45D7-B876-1ACCE1C52E6F}" type="sibTrans" cxnId="{10EB4A84-6A54-46C0-AF49-225A4EF4FA98}">
      <dgm:prSet/>
      <dgm:spPr/>
      <dgm:t>
        <a:bodyPr/>
        <a:lstStyle/>
        <a:p>
          <a:endParaRPr lang="zh-CN" altLang="en-US"/>
        </a:p>
      </dgm:t>
    </dgm:pt>
    <dgm:pt modelId="{65D9C730-FBC9-40E1-A327-3D3F88C6D427}" type="pres">
      <dgm:prSet presAssocID="{AA9A916E-BD89-41A0-85E9-3196E03BAA9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7AF8A2F-567B-4C1C-BC7F-9E6854B9AA07}" type="pres">
      <dgm:prSet presAssocID="{FD9200A8-BB08-472A-A715-AF806AD5797B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45DFAE0-0AC1-4131-8038-57CF0E439B10}" type="pres">
      <dgm:prSet presAssocID="{FD9200A8-BB08-472A-A715-AF806AD5797B}" presName="gear1srcNode" presStyleLbl="node1" presStyleIdx="0" presStyleCnt="3"/>
      <dgm:spPr/>
      <dgm:t>
        <a:bodyPr/>
        <a:lstStyle/>
        <a:p>
          <a:endParaRPr lang="zh-CN" altLang="en-US"/>
        </a:p>
      </dgm:t>
    </dgm:pt>
    <dgm:pt modelId="{C36DAE03-5307-4CE4-A957-71F8302C070E}" type="pres">
      <dgm:prSet presAssocID="{FD9200A8-BB08-472A-A715-AF806AD5797B}" presName="gear1dstNode" presStyleLbl="node1" presStyleIdx="0" presStyleCnt="3"/>
      <dgm:spPr/>
      <dgm:t>
        <a:bodyPr/>
        <a:lstStyle/>
        <a:p>
          <a:endParaRPr lang="zh-CN" altLang="en-US"/>
        </a:p>
      </dgm:t>
    </dgm:pt>
    <dgm:pt modelId="{74540877-B0EC-4971-AC74-F0AB72198104}" type="pres">
      <dgm:prSet presAssocID="{47175C80-7E9C-426D-82B7-06883BF423F6}" presName="gear2" presStyleLbl="node1" presStyleIdx="1" presStyleCnt="3" custScaleX="126504" custScaleY="12355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B05084-9095-4A56-BCE8-3E54B1BD0D46}" type="pres">
      <dgm:prSet presAssocID="{47175C80-7E9C-426D-82B7-06883BF423F6}" presName="gear2srcNode" presStyleLbl="node1" presStyleIdx="1" presStyleCnt="3"/>
      <dgm:spPr/>
      <dgm:t>
        <a:bodyPr/>
        <a:lstStyle/>
        <a:p>
          <a:endParaRPr lang="zh-CN" altLang="en-US"/>
        </a:p>
      </dgm:t>
    </dgm:pt>
    <dgm:pt modelId="{47DFB53C-A00E-4084-8099-BECE55F3D0E3}" type="pres">
      <dgm:prSet presAssocID="{47175C80-7E9C-426D-82B7-06883BF423F6}" presName="gear2dstNode" presStyleLbl="node1" presStyleIdx="1" presStyleCnt="3"/>
      <dgm:spPr/>
      <dgm:t>
        <a:bodyPr/>
        <a:lstStyle/>
        <a:p>
          <a:endParaRPr lang="zh-CN" altLang="en-US"/>
        </a:p>
      </dgm:t>
    </dgm:pt>
    <dgm:pt modelId="{340A5CAB-06F1-4E27-9694-E55EE3DCDB22}" type="pres">
      <dgm:prSet presAssocID="{A97E95E5-7FFD-403B-B2D4-B0E265B905E7}" presName="gear3" presStyleLbl="node1" presStyleIdx="2" presStyleCnt="3"/>
      <dgm:spPr/>
      <dgm:t>
        <a:bodyPr/>
        <a:lstStyle/>
        <a:p>
          <a:endParaRPr lang="zh-CN" altLang="en-US"/>
        </a:p>
      </dgm:t>
    </dgm:pt>
    <dgm:pt modelId="{AD1DB64B-3298-4E99-8812-F75BFDBCF4EE}" type="pres">
      <dgm:prSet presAssocID="{A97E95E5-7FFD-403B-B2D4-B0E265B905E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255AF5E-87BF-4793-AD90-76477640FB84}" type="pres">
      <dgm:prSet presAssocID="{A97E95E5-7FFD-403B-B2D4-B0E265B905E7}" presName="gear3srcNode" presStyleLbl="node1" presStyleIdx="2" presStyleCnt="3"/>
      <dgm:spPr/>
      <dgm:t>
        <a:bodyPr/>
        <a:lstStyle/>
        <a:p>
          <a:endParaRPr lang="zh-CN" altLang="en-US"/>
        </a:p>
      </dgm:t>
    </dgm:pt>
    <dgm:pt modelId="{15E40174-E4FA-42EA-8B70-8A9268EB3D6D}" type="pres">
      <dgm:prSet presAssocID="{A97E95E5-7FFD-403B-B2D4-B0E265B905E7}" presName="gear3dstNode" presStyleLbl="node1" presStyleIdx="2" presStyleCnt="3"/>
      <dgm:spPr/>
      <dgm:t>
        <a:bodyPr/>
        <a:lstStyle/>
        <a:p>
          <a:endParaRPr lang="zh-CN" altLang="en-US"/>
        </a:p>
      </dgm:t>
    </dgm:pt>
    <dgm:pt modelId="{05400134-BE98-4668-9619-8241FA9D1BE2}" type="pres">
      <dgm:prSet presAssocID="{8306501E-71C2-4B42-AF93-E6BCC6E2FD00}" presName="connector1" presStyleLbl="sibTrans2D1" presStyleIdx="0" presStyleCnt="3"/>
      <dgm:spPr/>
      <dgm:t>
        <a:bodyPr/>
        <a:lstStyle/>
        <a:p>
          <a:endParaRPr lang="zh-CN" altLang="en-US"/>
        </a:p>
      </dgm:t>
    </dgm:pt>
    <dgm:pt modelId="{1E0527CD-3D49-4356-8C43-CF99FF324F9D}" type="pres">
      <dgm:prSet presAssocID="{2DD0E219-96D0-41B0-8F6C-BA409BCC06FC}" presName="connector2" presStyleLbl="sibTrans2D1" presStyleIdx="1" presStyleCnt="3"/>
      <dgm:spPr/>
      <dgm:t>
        <a:bodyPr/>
        <a:lstStyle/>
        <a:p>
          <a:endParaRPr lang="zh-CN" altLang="en-US"/>
        </a:p>
      </dgm:t>
    </dgm:pt>
    <dgm:pt modelId="{453D5A59-4264-4202-BD13-2CC4C646CB47}" type="pres">
      <dgm:prSet presAssocID="{A174527B-CD58-45D7-B876-1ACCE1C52E6F}" presName="connector3" presStyleLbl="sibTrans2D1" presStyleIdx="2" presStyleCnt="3"/>
      <dgm:spPr/>
      <dgm:t>
        <a:bodyPr/>
        <a:lstStyle/>
        <a:p>
          <a:endParaRPr lang="zh-CN" altLang="en-US"/>
        </a:p>
      </dgm:t>
    </dgm:pt>
  </dgm:ptLst>
  <dgm:cxnLst>
    <dgm:cxn modelId="{E9F15568-26A4-4BB7-83A8-8E4FF1CC120C}" srcId="{AA9A916E-BD89-41A0-85E9-3196E03BAA91}" destId="{47175C80-7E9C-426D-82B7-06883BF423F6}" srcOrd="1" destOrd="0" parTransId="{D07A6813-7058-4E1D-B8EE-60A9CD4B0C5A}" sibTransId="{2DD0E219-96D0-41B0-8F6C-BA409BCC06FC}"/>
    <dgm:cxn modelId="{E288DB6F-2B9D-4C93-A9E5-C9FCB139207D}" type="presOf" srcId="{47175C80-7E9C-426D-82B7-06883BF423F6}" destId="{47DFB53C-A00E-4084-8099-BECE55F3D0E3}" srcOrd="2" destOrd="0" presId="urn:microsoft.com/office/officeart/2005/8/layout/gear1#2"/>
    <dgm:cxn modelId="{16C4D446-C19C-4E52-BAD4-2D0C71CCDD3D}" type="presOf" srcId="{2DD0E219-96D0-41B0-8F6C-BA409BCC06FC}" destId="{1E0527CD-3D49-4356-8C43-CF99FF324F9D}" srcOrd="0" destOrd="0" presId="urn:microsoft.com/office/officeart/2005/8/layout/gear1#2"/>
    <dgm:cxn modelId="{A997ABFD-6DB1-48F9-8F37-34A1A8E355D5}" type="presOf" srcId="{8306501E-71C2-4B42-AF93-E6BCC6E2FD00}" destId="{05400134-BE98-4668-9619-8241FA9D1BE2}" srcOrd="0" destOrd="0" presId="urn:microsoft.com/office/officeart/2005/8/layout/gear1#2"/>
    <dgm:cxn modelId="{4FCD945C-7070-4147-801A-DFEB808EA309}" type="presOf" srcId="{A97E95E5-7FFD-403B-B2D4-B0E265B905E7}" destId="{AD1DB64B-3298-4E99-8812-F75BFDBCF4EE}" srcOrd="1" destOrd="0" presId="urn:microsoft.com/office/officeart/2005/8/layout/gear1#2"/>
    <dgm:cxn modelId="{B69D61BB-70AD-4FFB-8CFF-202F6ADF4ED2}" type="presOf" srcId="{A97E95E5-7FFD-403B-B2D4-B0E265B905E7}" destId="{F255AF5E-87BF-4793-AD90-76477640FB84}" srcOrd="2" destOrd="0" presId="urn:microsoft.com/office/officeart/2005/8/layout/gear1#2"/>
    <dgm:cxn modelId="{983EA1E9-149B-49A1-A6E1-E206B52EAF64}" type="presOf" srcId="{FD9200A8-BB08-472A-A715-AF806AD5797B}" destId="{C36DAE03-5307-4CE4-A957-71F8302C070E}" srcOrd="2" destOrd="0" presId="urn:microsoft.com/office/officeart/2005/8/layout/gear1#2"/>
    <dgm:cxn modelId="{D6EBC029-A1EA-4536-9D13-BFE3106BFBE4}" type="presOf" srcId="{A97E95E5-7FFD-403B-B2D4-B0E265B905E7}" destId="{340A5CAB-06F1-4E27-9694-E55EE3DCDB22}" srcOrd="0" destOrd="0" presId="urn:microsoft.com/office/officeart/2005/8/layout/gear1#2"/>
    <dgm:cxn modelId="{322B84A3-A2E2-4D2C-AF5E-C5AB6C503003}" type="presOf" srcId="{47175C80-7E9C-426D-82B7-06883BF423F6}" destId="{8CB05084-9095-4A56-BCE8-3E54B1BD0D46}" srcOrd="1" destOrd="0" presId="urn:microsoft.com/office/officeart/2005/8/layout/gear1#2"/>
    <dgm:cxn modelId="{10EB4A84-6A54-46C0-AF49-225A4EF4FA98}" srcId="{AA9A916E-BD89-41A0-85E9-3196E03BAA91}" destId="{A97E95E5-7FFD-403B-B2D4-B0E265B905E7}" srcOrd="2" destOrd="0" parTransId="{1DB54178-07E1-4731-AC64-FB66D8F25B8C}" sibTransId="{A174527B-CD58-45D7-B876-1ACCE1C52E6F}"/>
    <dgm:cxn modelId="{D381156A-B2FE-4F44-B543-970A3638E915}" type="presOf" srcId="{A174527B-CD58-45D7-B876-1ACCE1C52E6F}" destId="{453D5A59-4264-4202-BD13-2CC4C646CB47}" srcOrd="0" destOrd="0" presId="urn:microsoft.com/office/officeart/2005/8/layout/gear1#2"/>
    <dgm:cxn modelId="{B49C9238-98EF-4124-ABC5-3AAD7F9C811C}" srcId="{AA9A916E-BD89-41A0-85E9-3196E03BAA91}" destId="{FD9200A8-BB08-472A-A715-AF806AD5797B}" srcOrd="0" destOrd="0" parTransId="{E8E1E15E-5396-4AA2-BDF0-B94D2DF53A26}" sibTransId="{8306501E-71C2-4B42-AF93-E6BCC6E2FD00}"/>
    <dgm:cxn modelId="{494AF316-1C25-4D8B-A9A4-63A2C3FBBED1}" type="presOf" srcId="{AA9A916E-BD89-41A0-85E9-3196E03BAA91}" destId="{65D9C730-FBC9-40E1-A327-3D3F88C6D427}" srcOrd="0" destOrd="0" presId="urn:microsoft.com/office/officeart/2005/8/layout/gear1#2"/>
    <dgm:cxn modelId="{E890BB64-6CCF-47D2-BD9C-0583C49ABDC4}" type="presOf" srcId="{FD9200A8-BB08-472A-A715-AF806AD5797B}" destId="{145DFAE0-0AC1-4131-8038-57CF0E439B10}" srcOrd="1" destOrd="0" presId="urn:microsoft.com/office/officeart/2005/8/layout/gear1#2"/>
    <dgm:cxn modelId="{C22CA16A-FBC1-4CEB-B76F-9E52321FB5EC}" type="presOf" srcId="{FD9200A8-BB08-472A-A715-AF806AD5797B}" destId="{57AF8A2F-567B-4C1C-BC7F-9E6854B9AA07}" srcOrd="0" destOrd="0" presId="urn:microsoft.com/office/officeart/2005/8/layout/gear1#2"/>
    <dgm:cxn modelId="{46A8D4FC-565F-4B19-8908-0531AE8B5CD5}" type="presOf" srcId="{A97E95E5-7FFD-403B-B2D4-B0E265B905E7}" destId="{15E40174-E4FA-42EA-8B70-8A9268EB3D6D}" srcOrd="3" destOrd="0" presId="urn:microsoft.com/office/officeart/2005/8/layout/gear1#2"/>
    <dgm:cxn modelId="{8CA554B4-51B9-4CCE-8126-AE6919A3899C}" type="presOf" srcId="{47175C80-7E9C-426D-82B7-06883BF423F6}" destId="{74540877-B0EC-4971-AC74-F0AB72198104}" srcOrd="0" destOrd="0" presId="urn:microsoft.com/office/officeart/2005/8/layout/gear1#2"/>
    <dgm:cxn modelId="{030E6E8D-6AAD-416F-8C1C-204EB3586DB8}" type="presParOf" srcId="{65D9C730-FBC9-40E1-A327-3D3F88C6D427}" destId="{57AF8A2F-567B-4C1C-BC7F-9E6854B9AA07}" srcOrd="0" destOrd="0" presId="urn:microsoft.com/office/officeart/2005/8/layout/gear1#2"/>
    <dgm:cxn modelId="{DA724D50-D6A3-4154-B569-6062000C1E7F}" type="presParOf" srcId="{65D9C730-FBC9-40E1-A327-3D3F88C6D427}" destId="{145DFAE0-0AC1-4131-8038-57CF0E439B10}" srcOrd="1" destOrd="0" presId="urn:microsoft.com/office/officeart/2005/8/layout/gear1#2"/>
    <dgm:cxn modelId="{89E7B0F5-6BF4-40B5-9081-046BE9AD3F75}" type="presParOf" srcId="{65D9C730-FBC9-40E1-A327-3D3F88C6D427}" destId="{C36DAE03-5307-4CE4-A957-71F8302C070E}" srcOrd="2" destOrd="0" presId="urn:microsoft.com/office/officeart/2005/8/layout/gear1#2"/>
    <dgm:cxn modelId="{9CC43464-7CDA-4BE0-B214-27102A808E84}" type="presParOf" srcId="{65D9C730-FBC9-40E1-A327-3D3F88C6D427}" destId="{74540877-B0EC-4971-AC74-F0AB72198104}" srcOrd="3" destOrd="0" presId="urn:microsoft.com/office/officeart/2005/8/layout/gear1#2"/>
    <dgm:cxn modelId="{D7717C9C-84A6-4638-8286-422E95C75C29}" type="presParOf" srcId="{65D9C730-FBC9-40E1-A327-3D3F88C6D427}" destId="{8CB05084-9095-4A56-BCE8-3E54B1BD0D46}" srcOrd="4" destOrd="0" presId="urn:microsoft.com/office/officeart/2005/8/layout/gear1#2"/>
    <dgm:cxn modelId="{F29DBF83-ABF4-4964-85F0-B5891872922B}" type="presParOf" srcId="{65D9C730-FBC9-40E1-A327-3D3F88C6D427}" destId="{47DFB53C-A00E-4084-8099-BECE55F3D0E3}" srcOrd="5" destOrd="0" presId="urn:microsoft.com/office/officeart/2005/8/layout/gear1#2"/>
    <dgm:cxn modelId="{EEFF33B2-5F1C-4BB7-B4A1-EB6119752050}" type="presParOf" srcId="{65D9C730-FBC9-40E1-A327-3D3F88C6D427}" destId="{340A5CAB-06F1-4E27-9694-E55EE3DCDB22}" srcOrd="6" destOrd="0" presId="urn:microsoft.com/office/officeart/2005/8/layout/gear1#2"/>
    <dgm:cxn modelId="{EB4E487D-1C84-4DD3-A3FA-4C2689B699FD}" type="presParOf" srcId="{65D9C730-FBC9-40E1-A327-3D3F88C6D427}" destId="{AD1DB64B-3298-4E99-8812-F75BFDBCF4EE}" srcOrd="7" destOrd="0" presId="urn:microsoft.com/office/officeart/2005/8/layout/gear1#2"/>
    <dgm:cxn modelId="{657E378A-12E3-49B8-A175-8F003C716BDA}" type="presParOf" srcId="{65D9C730-FBC9-40E1-A327-3D3F88C6D427}" destId="{F255AF5E-87BF-4793-AD90-76477640FB84}" srcOrd="8" destOrd="0" presId="urn:microsoft.com/office/officeart/2005/8/layout/gear1#2"/>
    <dgm:cxn modelId="{9062D7BA-CCD8-4FAF-B476-F65E60EB03F1}" type="presParOf" srcId="{65D9C730-FBC9-40E1-A327-3D3F88C6D427}" destId="{15E40174-E4FA-42EA-8B70-8A9268EB3D6D}" srcOrd="9" destOrd="0" presId="urn:microsoft.com/office/officeart/2005/8/layout/gear1#2"/>
    <dgm:cxn modelId="{D6BF57D1-9CC6-4AD6-837A-8A77795A598B}" type="presParOf" srcId="{65D9C730-FBC9-40E1-A327-3D3F88C6D427}" destId="{05400134-BE98-4668-9619-8241FA9D1BE2}" srcOrd="10" destOrd="0" presId="urn:microsoft.com/office/officeart/2005/8/layout/gear1#2"/>
    <dgm:cxn modelId="{8A6A3D64-969A-48E7-8890-6BF49336D77D}" type="presParOf" srcId="{65D9C730-FBC9-40E1-A327-3D3F88C6D427}" destId="{1E0527CD-3D49-4356-8C43-CF99FF324F9D}" srcOrd="11" destOrd="0" presId="urn:microsoft.com/office/officeart/2005/8/layout/gear1#2"/>
    <dgm:cxn modelId="{BF768807-30C4-490C-B9C4-1F7942646995}" type="presParOf" srcId="{65D9C730-FBC9-40E1-A327-3D3F88C6D427}" destId="{453D5A59-4264-4202-BD13-2CC4C646CB47}" srcOrd="12" destOrd="0" presId="urn:microsoft.com/office/officeart/2005/8/layout/gear1#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DE60FF-ABF0-4A6F-B401-7A1696B85CD0}" type="doc">
      <dgm:prSet loTypeId="urn:microsoft.com/office/officeart/2005/8/layout/radial5" loCatId="cycle" qsTypeId="urn:microsoft.com/office/officeart/2005/8/quickstyle/simple1#7" qsCatId="simple" csTypeId="urn:microsoft.com/office/officeart/2005/8/colors/colorful2#4" csCatId="colorful" phldr="1"/>
      <dgm:spPr/>
      <dgm:t>
        <a:bodyPr/>
        <a:lstStyle/>
        <a:p>
          <a:endParaRPr lang="zh-CN" altLang="en-US"/>
        </a:p>
      </dgm:t>
    </dgm:pt>
    <dgm:pt modelId="{50B0FB03-43E9-4506-93C6-4AC3ADE2FB05}">
      <dgm:prSet phldrT="[文本]"/>
      <dgm:spPr/>
      <dgm:t>
        <a:bodyPr/>
        <a:lstStyle/>
        <a:p>
          <a:r>
            <a:rPr lang="zh-CN" altLang="en-US" dirty="0" smtClean="0"/>
            <a:t>习作技能</a:t>
          </a:r>
          <a:endParaRPr lang="zh-CN" altLang="en-US" dirty="0"/>
        </a:p>
      </dgm:t>
    </dgm:pt>
    <dgm:pt modelId="{4D23A414-EB1F-49B4-B9B2-4A9E1073F91B}" type="parTrans" cxnId="{560648AC-7951-4D63-9723-789E59CAB91C}">
      <dgm:prSet/>
      <dgm:spPr/>
      <dgm:t>
        <a:bodyPr/>
        <a:lstStyle/>
        <a:p>
          <a:endParaRPr lang="zh-CN" altLang="en-US"/>
        </a:p>
      </dgm:t>
    </dgm:pt>
    <dgm:pt modelId="{D35EA49C-DC1F-4116-9075-D174F75AF9B5}" type="sibTrans" cxnId="{560648AC-7951-4D63-9723-789E59CAB91C}">
      <dgm:prSet/>
      <dgm:spPr/>
      <dgm:t>
        <a:bodyPr/>
        <a:lstStyle/>
        <a:p>
          <a:endParaRPr lang="zh-CN" altLang="en-US"/>
        </a:p>
      </dgm:t>
    </dgm:pt>
    <dgm:pt modelId="{9A512B87-1B71-4ED2-9282-8AD8B3076E1E}">
      <dgm:prSet phldrT="[文本]"/>
      <dgm:spPr/>
      <dgm:t>
        <a:bodyPr/>
        <a:lstStyle/>
        <a:p>
          <a:r>
            <a:rPr lang="zh-CN" altLang="en-US" dirty="0" smtClean="0"/>
            <a:t>讲讲审题</a:t>
          </a:r>
          <a:endParaRPr lang="zh-CN" altLang="en-US" dirty="0"/>
        </a:p>
      </dgm:t>
    </dgm:pt>
    <dgm:pt modelId="{86824514-E371-4342-B6B3-4C271B6B4EB2}" type="parTrans" cxnId="{F8F48D6B-011D-490A-B3AB-D8F00A357237}">
      <dgm:prSet/>
      <dgm:spPr/>
      <dgm:t>
        <a:bodyPr/>
        <a:lstStyle/>
        <a:p>
          <a:endParaRPr lang="zh-CN" altLang="en-US"/>
        </a:p>
      </dgm:t>
    </dgm:pt>
    <dgm:pt modelId="{EC36E860-2D1E-42B6-831D-C60B2EB6D0B3}" type="sibTrans" cxnId="{F8F48D6B-011D-490A-B3AB-D8F00A357237}">
      <dgm:prSet/>
      <dgm:spPr/>
      <dgm:t>
        <a:bodyPr/>
        <a:lstStyle/>
        <a:p>
          <a:endParaRPr lang="zh-CN" altLang="en-US"/>
        </a:p>
      </dgm:t>
    </dgm:pt>
    <dgm:pt modelId="{2A2E7C5C-341A-44B7-9FDD-2DE194CF76F5}">
      <dgm:prSet phldrT="[文本]"/>
      <dgm:spPr/>
      <dgm:t>
        <a:bodyPr/>
        <a:lstStyle/>
        <a:p>
          <a:r>
            <a:rPr lang="zh-CN" altLang="en-US" dirty="0" smtClean="0"/>
            <a:t>讲讲立意</a:t>
          </a:r>
          <a:endParaRPr lang="zh-CN" altLang="en-US" dirty="0"/>
        </a:p>
      </dgm:t>
    </dgm:pt>
    <dgm:pt modelId="{F9C9DF41-6D77-4A7C-AADA-5617937078A9}" type="parTrans" cxnId="{EB1E91A7-036B-4553-BCE7-A4627F00B181}">
      <dgm:prSet/>
      <dgm:spPr/>
      <dgm:t>
        <a:bodyPr/>
        <a:lstStyle/>
        <a:p>
          <a:endParaRPr lang="zh-CN" altLang="en-US"/>
        </a:p>
      </dgm:t>
    </dgm:pt>
    <dgm:pt modelId="{E011DFE9-C128-4B07-9F7D-E70E6B7D0EF7}" type="sibTrans" cxnId="{EB1E91A7-036B-4553-BCE7-A4627F00B181}">
      <dgm:prSet/>
      <dgm:spPr/>
      <dgm:t>
        <a:bodyPr/>
        <a:lstStyle/>
        <a:p>
          <a:endParaRPr lang="zh-CN" altLang="en-US"/>
        </a:p>
      </dgm:t>
    </dgm:pt>
    <dgm:pt modelId="{1EFA3E40-98E9-4689-86C5-D98DF9CAEA7A}">
      <dgm:prSet phldrT="[文本]"/>
      <dgm:spPr/>
      <dgm:t>
        <a:bodyPr/>
        <a:lstStyle/>
        <a:p>
          <a:r>
            <a:rPr lang="zh-CN" altLang="en-US" dirty="0" smtClean="0"/>
            <a:t>讲讲选材</a:t>
          </a:r>
          <a:endParaRPr lang="zh-CN" altLang="en-US" dirty="0"/>
        </a:p>
      </dgm:t>
    </dgm:pt>
    <dgm:pt modelId="{CDE55FE7-FAF8-40F5-A0E2-C01C1BC63831}" type="parTrans" cxnId="{C2F20013-14B4-4708-AFC3-58AFB717078C}">
      <dgm:prSet/>
      <dgm:spPr/>
      <dgm:t>
        <a:bodyPr/>
        <a:lstStyle/>
        <a:p>
          <a:endParaRPr lang="zh-CN" altLang="en-US"/>
        </a:p>
      </dgm:t>
    </dgm:pt>
    <dgm:pt modelId="{34E716A9-97E1-4910-980C-0131E7397AA9}" type="sibTrans" cxnId="{C2F20013-14B4-4708-AFC3-58AFB717078C}">
      <dgm:prSet/>
      <dgm:spPr/>
      <dgm:t>
        <a:bodyPr/>
        <a:lstStyle/>
        <a:p>
          <a:endParaRPr lang="zh-CN" altLang="en-US"/>
        </a:p>
      </dgm:t>
    </dgm:pt>
    <dgm:pt modelId="{86A878E5-A10F-4F68-BBE8-4CF30DDF904B}">
      <dgm:prSet phldrT="[文本]"/>
      <dgm:spPr/>
      <dgm:t>
        <a:bodyPr/>
        <a:lstStyle/>
        <a:p>
          <a:r>
            <a:rPr lang="zh-CN" altLang="en-US" dirty="0" smtClean="0"/>
            <a:t>讲讲词句</a:t>
          </a:r>
          <a:endParaRPr lang="zh-CN" altLang="en-US" dirty="0"/>
        </a:p>
      </dgm:t>
    </dgm:pt>
    <dgm:pt modelId="{7CE3924F-97A5-4695-8C86-50424C30DF07}" type="parTrans" cxnId="{657BBADC-CB8F-44C2-AADC-98A6391E9D0D}">
      <dgm:prSet/>
      <dgm:spPr/>
      <dgm:t>
        <a:bodyPr/>
        <a:lstStyle/>
        <a:p>
          <a:endParaRPr lang="zh-CN" altLang="en-US"/>
        </a:p>
      </dgm:t>
    </dgm:pt>
    <dgm:pt modelId="{F95CEAF0-9904-4C8F-B9E1-7E115225EB36}" type="sibTrans" cxnId="{657BBADC-CB8F-44C2-AADC-98A6391E9D0D}">
      <dgm:prSet/>
      <dgm:spPr/>
      <dgm:t>
        <a:bodyPr/>
        <a:lstStyle/>
        <a:p>
          <a:endParaRPr lang="zh-CN" altLang="en-US"/>
        </a:p>
      </dgm:t>
    </dgm:pt>
    <dgm:pt modelId="{12DDA4BF-4FE7-4D06-8E00-47BD722CA2DA}">
      <dgm:prSet phldrT="[文本]"/>
      <dgm:spPr/>
      <dgm:t>
        <a:bodyPr/>
        <a:lstStyle/>
        <a:p>
          <a:r>
            <a:rPr lang="zh-CN" altLang="en-US" dirty="0" smtClean="0"/>
            <a:t>讲讲结构</a:t>
          </a:r>
          <a:endParaRPr lang="zh-CN" altLang="en-US" dirty="0"/>
        </a:p>
      </dgm:t>
    </dgm:pt>
    <dgm:pt modelId="{FC7E0691-F1E4-4C95-BB18-6D24F006CA4F}" type="parTrans" cxnId="{FED9AE0C-0A80-4D23-A530-74AF9318ADF2}">
      <dgm:prSet/>
      <dgm:spPr/>
      <dgm:t>
        <a:bodyPr/>
        <a:lstStyle/>
        <a:p>
          <a:endParaRPr lang="zh-CN" altLang="en-US"/>
        </a:p>
      </dgm:t>
    </dgm:pt>
    <dgm:pt modelId="{55646BC7-A0C2-44F8-AAE9-3C40EBB9EA82}" type="sibTrans" cxnId="{FED9AE0C-0A80-4D23-A530-74AF9318ADF2}">
      <dgm:prSet/>
      <dgm:spPr/>
      <dgm:t>
        <a:bodyPr/>
        <a:lstStyle/>
        <a:p>
          <a:endParaRPr lang="zh-CN" altLang="en-US"/>
        </a:p>
      </dgm:t>
    </dgm:pt>
    <dgm:pt modelId="{86D43EDB-F626-47A4-A7B0-0FA170B9E56A}">
      <dgm:prSet phldrT="[文本]"/>
      <dgm:spPr/>
      <dgm:t>
        <a:bodyPr/>
        <a:lstStyle/>
        <a:p>
          <a:r>
            <a:rPr lang="zh-CN" altLang="en-US" dirty="0" smtClean="0"/>
            <a:t>讲讲评改</a:t>
          </a:r>
          <a:endParaRPr lang="zh-CN" altLang="en-US" dirty="0"/>
        </a:p>
      </dgm:t>
    </dgm:pt>
    <dgm:pt modelId="{ED697487-668A-4505-B806-BF00B3BA2A1B}" type="parTrans" cxnId="{EB9F11BF-DD98-46C3-B215-596EF9ED00D4}">
      <dgm:prSet/>
      <dgm:spPr/>
      <dgm:t>
        <a:bodyPr/>
        <a:lstStyle/>
        <a:p>
          <a:endParaRPr lang="zh-CN" altLang="en-US"/>
        </a:p>
      </dgm:t>
    </dgm:pt>
    <dgm:pt modelId="{C31AB5F1-5D48-4468-B139-665A53B3959E}" type="sibTrans" cxnId="{EB9F11BF-DD98-46C3-B215-596EF9ED00D4}">
      <dgm:prSet/>
      <dgm:spPr/>
      <dgm:t>
        <a:bodyPr/>
        <a:lstStyle/>
        <a:p>
          <a:endParaRPr lang="zh-CN" altLang="en-US"/>
        </a:p>
      </dgm:t>
    </dgm:pt>
    <dgm:pt modelId="{0EEE715D-F194-42E5-A6FB-25E645E46185}" type="pres">
      <dgm:prSet presAssocID="{9CDE60FF-ABF0-4A6F-B401-7A1696B85CD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8DB9C75-57EE-4BE8-8E3E-0C838CBE1337}" type="pres">
      <dgm:prSet presAssocID="{50B0FB03-43E9-4506-93C6-4AC3ADE2FB05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BE1C079B-906C-42EB-975A-D8B7B0E1F808}" type="pres">
      <dgm:prSet presAssocID="{86824514-E371-4342-B6B3-4C271B6B4EB2}" presName="parTrans" presStyleLbl="sibTrans2D1" presStyleIdx="0" presStyleCnt="6"/>
      <dgm:spPr/>
      <dgm:t>
        <a:bodyPr/>
        <a:lstStyle/>
        <a:p>
          <a:endParaRPr lang="zh-CN" altLang="en-US"/>
        </a:p>
      </dgm:t>
    </dgm:pt>
    <dgm:pt modelId="{C63855D2-BE0A-40C6-A4BC-1B64B173A92B}" type="pres">
      <dgm:prSet presAssocID="{86824514-E371-4342-B6B3-4C271B6B4EB2}" presName="connectorText" presStyleLbl="sibTrans2D1" presStyleIdx="0" presStyleCnt="6"/>
      <dgm:spPr/>
      <dgm:t>
        <a:bodyPr/>
        <a:lstStyle/>
        <a:p>
          <a:endParaRPr lang="zh-CN" altLang="en-US"/>
        </a:p>
      </dgm:t>
    </dgm:pt>
    <dgm:pt modelId="{237483CC-2D3C-4B25-950C-C82EDDE7D038}" type="pres">
      <dgm:prSet presAssocID="{9A512B87-1B71-4ED2-9282-8AD8B3076E1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CFED010-344C-4135-A027-227BA2FE8B8F}" type="pres">
      <dgm:prSet presAssocID="{FC7E0691-F1E4-4C95-BB18-6D24F006CA4F}" presName="parTrans" presStyleLbl="sibTrans2D1" presStyleIdx="1" presStyleCnt="6"/>
      <dgm:spPr/>
      <dgm:t>
        <a:bodyPr/>
        <a:lstStyle/>
        <a:p>
          <a:endParaRPr lang="zh-CN" altLang="en-US"/>
        </a:p>
      </dgm:t>
    </dgm:pt>
    <dgm:pt modelId="{1EBC199E-E71E-4A28-9773-A1AC38D5F4C6}" type="pres">
      <dgm:prSet presAssocID="{FC7E0691-F1E4-4C95-BB18-6D24F006CA4F}" presName="connectorText" presStyleLbl="sibTrans2D1" presStyleIdx="1" presStyleCnt="6"/>
      <dgm:spPr/>
      <dgm:t>
        <a:bodyPr/>
        <a:lstStyle/>
        <a:p>
          <a:endParaRPr lang="zh-CN" altLang="en-US"/>
        </a:p>
      </dgm:t>
    </dgm:pt>
    <dgm:pt modelId="{EAA3B2CB-70EB-4298-999D-B0B7F227A855}" type="pres">
      <dgm:prSet presAssocID="{12DDA4BF-4FE7-4D06-8E00-47BD722CA2D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5C77647-6880-453F-A44E-857B50AFFAC5}" type="pres">
      <dgm:prSet presAssocID="{F9C9DF41-6D77-4A7C-AADA-5617937078A9}" presName="parTrans" presStyleLbl="sibTrans2D1" presStyleIdx="2" presStyleCnt="6"/>
      <dgm:spPr/>
      <dgm:t>
        <a:bodyPr/>
        <a:lstStyle/>
        <a:p>
          <a:endParaRPr lang="zh-CN" altLang="en-US"/>
        </a:p>
      </dgm:t>
    </dgm:pt>
    <dgm:pt modelId="{F8E1800E-E857-4049-8867-ABDCFFA6E195}" type="pres">
      <dgm:prSet presAssocID="{F9C9DF41-6D77-4A7C-AADA-5617937078A9}" presName="connectorText" presStyleLbl="sibTrans2D1" presStyleIdx="2" presStyleCnt="6"/>
      <dgm:spPr/>
      <dgm:t>
        <a:bodyPr/>
        <a:lstStyle/>
        <a:p>
          <a:endParaRPr lang="zh-CN" altLang="en-US"/>
        </a:p>
      </dgm:t>
    </dgm:pt>
    <dgm:pt modelId="{5DCE4990-E322-489C-8FCC-2CDABAACFA6E}" type="pres">
      <dgm:prSet presAssocID="{2A2E7C5C-341A-44B7-9FDD-2DE194CF76F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7D53402-4C64-4881-8B97-546986BEFEB1}" type="pres">
      <dgm:prSet presAssocID="{CDE55FE7-FAF8-40F5-A0E2-C01C1BC63831}" presName="parTrans" presStyleLbl="sibTrans2D1" presStyleIdx="3" presStyleCnt="6"/>
      <dgm:spPr/>
      <dgm:t>
        <a:bodyPr/>
        <a:lstStyle/>
        <a:p>
          <a:endParaRPr lang="zh-CN" altLang="en-US"/>
        </a:p>
      </dgm:t>
    </dgm:pt>
    <dgm:pt modelId="{FB55A615-EF59-47A5-8B2A-EC8038D779B6}" type="pres">
      <dgm:prSet presAssocID="{CDE55FE7-FAF8-40F5-A0E2-C01C1BC63831}" presName="connectorText" presStyleLbl="sibTrans2D1" presStyleIdx="3" presStyleCnt="6"/>
      <dgm:spPr/>
      <dgm:t>
        <a:bodyPr/>
        <a:lstStyle/>
        <a:p>
          <a:endParaRPr lang="zh-CN" altLang="en-US"/>
        </a:p>
      </dgm:t>
    </dgm:pt>
    <dgm:pt modelId="{32F84435-F35B-4890-8654-F1B03B9F6D78}" type="pres">
      <dgm:prSet presAssocID="{1EFA3E40-98E9-4689-86C5-D98DF9CAEA7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6EAD091-4A22-4133-A19D-49E3B3D02D2B}" type="pres">
      <dgm:prSet presAssocID="{7CE3924F-97A5-4695-8C86-50424C30DF07}" presName="parTrans" presStyleLbl="sibTrans2D1" presStyleIdx="4" presStyleCnt="6"/>
      <dgm:spPr/>
      <dgm:t>
        <a:bodyPr/>
        <a:lstStyle/>
        <a:p>
          <a:endParaRPr lang="zh-CN" altLang="en-US"/>
        </a:p>
      </dgm:t>
    </dgm:pt>
    <dgm:pt modelId="{3ED4DE4B-CF36-4D49-8736-36F0CC27E45F}" type="pres">
      <dgm:prSet presAssocID="{7CE3924F-97A5-4695-8C86-50424C30DF07}" presName="connectorText" presStyleLbl="sibTrans2D1" presStyleIdx="4" presStyleCnt="6"/>
      <dgm:spPr/>
      <dgm:t>
        <a:bodyPr/>
        <a:lstStyle/>
        <a:p>
          <a:endParaRPr lang="zh-CN" altLang="en-US"/>
        </a:p>
      </dgm:t>
    </dgm:pt>
    <dgm:pt modelId="{4020F002-A2B7-4458-924F-1961C9C0022A}" type="pres">
      <dgm:prSet presAssocID="{86A878E5-A10F-4F68-BBE8-4CF30DDF904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57D3A3C-56BE-4108-AA39-E4A49A4FEF7E}" type="pres">
      <dgm:prSet presAssocID="{ED697487-668A-4505-B806-BF00B3BA2A1B}" presName="parTrans" presStyleLbl="sibTrans2D1" presStyleIdx="5" presStyleCnt="6"/>
      <dgm:spPr/>
      <dgm:t>
        <a:bodyPr/>
        <a:lstStyle/>
        <a:p>
          <a:endParaRPr lang="zh-CN" altLang="en-US"/>
        </a:p>
      </dgm:t>
    </dgm:pt>
    <dgm:pt modelId="{215029B4-3280-4F11-BE66-B14584F5250B}" type="pres">
      <dgm:prSet presAssocID="{ED697487-668A-4505-B806-BF00B3BA2A1B}" presName="connectorText" presStyleLbl="sibTrans2D1" presStyleIdx="5" presStyleCnt="6"/>
      <dgm:spPr/>
      <dgm:t>
        <a:bodyPr/>
        <a:lstStyle/>
        <a:p>
          <a:endParaRPr lang="zh-CN" altLang="en-US"/>
        </a:p>
      </dgm:t>
    </dgm:pt>
    <dgm:pt modelId="{50C0844B-4971-43D4-A9BC-404705D80DF6}" type="pres">
      <dgm:prSet presAssocID="{86D43EDB-F626-47A4-A7B0-0FA170B9E56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77D4138-435D-47CA-83DC-0B8A4B0B32EC}" type="presOf" srcId="{86824514-E371-4342-B6B3-4C271B6B4EB2}" destId="{BE1C079B-906C-42EB-975A-D8B7B0E1F808}" srcOrd="0" destOrd="0" presId="urn:microsoft.com/office/officeart/2005/8/layout/radial5"/>
    <dgm:cxn modelId="{66F2E034-A24E-436C-B863-103971C9F516}" type="presOf" srcId="{F9C9DF41-6D77-4A7C-AADA-5617937078A9}" destId="{15C77647-6880-453F-A44E-857B50AFFAC5}" srcOrd="0" destOrd="0" presId="urn:microsoft.com/office/officeart/2005/8/layout/radial5"/>
    <dgm:cxn modelId="{560648AC-7951-4D63-9723-789E59CAB91C}" srcId="{9CDE60FF-ABF0-4A6F-B401-7A1696B85CD0}" destId="{50B0FB03-43E9-4506-93C6-4AC3ADE2FB05}" srcOrd="0" destOrd="0" parTransId="{4D23A414-EB1F-49B4-B9B2-4A9E1073F91B}" sibTransId="{D35EA49C-DC1F-4116-9075-D174F75AF9B5}"/>
    <dgm:cxn modelId="{E7CA645F-5ACF-4ABE-853C-886573816EB2}" type="presOf" srcId="{86A878E5-A10F-4F68-BBE8-4CF30DDF904B}" destId="{4020F002-A2B7-4458-924F-1961C9C0022A}" srcOrd="0" destOrd="0" presId="urn:microsoft.com/office/officeart/2005/8/layout/radial5"/>
    <dgm:cxn modelId="{FED9AE0C-0A80-4D23-A530-74AF9318ADF2}" srcId="{50B0FB03-43E9-4506-93C6-4AC3ADE2FB05}" destId="{12DDA4BF-4FE7-4D06-8E00-47BD722CA2DA}" srcOrd="1" destOrd="0" parTransId="{FC7E0691-F1E4-4C95-BB18-6D24F006CA4F}" sibTransId="{55646BC7-A0C2-44F8-AAE9-3C40EBB9EA82}"/>
    <dgm:cxn modelId="{7679E207-634B-4510-8CF2-AE2D6C5ADA66}" type="presOf" srcId="{1EFA3E40-98E9-4689-86C5-D98DF9CAEA7A}" destId="{32F84435-F35B-4890-8654-F1B03B9F6D78}" srcOrd="0" destOrd="0" presId="urn:microsoft.com/office/officeart/2005/8/layout/radial5"/>
    <dgm:cxn modelId="{C2F20013-14B4-4708-AFC3-58AFB717078C}" srcId="{50B0FB03-43E9-4506-93C6-4AC3ADE2FB05}" destId="{1EFA3E40-98E9-4689-86C5-D98DF9CAEA7A}" srcOrd="3" destOrd="0" parTransId="{CDE55FE7-FAF8-40F5-A0E2-C01C1BC63831}" sibTransId="{34E716A9-97E1-4910-980C-0131E7397AA9}"/>
    <dgm:cxn modelId="{AD81DA03-BEF4-4FA9-ACDE-B46D58B149BE}" type="presOf" srcId="{9A512B87-1B71-4ED2-9282-8AD8B3076E1E}" destId="{237483CC-2D3C-4B25-950C-C82EDDE7D038}" srcOrd="0" destOrd="0" presId="urn:microsoft.com/office/officeart/2005/8/layout/radial5"/>
    <dgm:cxn modelId="{00E78A87-6ECD-460E-9F8F-8969526F0EF3}" type="presOf" srcId="{7CE3924F-97A5-4695-8C86-50424C30DF07}" destId="{3ED4DE4B-CF36-4D49-8736-36F0CC27E45F}" srcOrd="1" destOrd="0" presId="urn:microsoft.com/office/officeart/2005/8/layout/radial5"/>
    <dgm:cxn modelId="{6A49D06E-36BC-436D-8DD9-C91C104A74AB}" type="presOf" srcId="{FC7E0691-F1E4-4C95-BB18-6D24F006CA4F}" destId="{4CFED010-344C-4135-A027-227BA2FE8B8F}" srcOrd="0" destOrd="0" presId="urn:microsoft.com/office/officeart/2005/8/layout/radial5"/>
    <dgm:cxn modelId="{F5979D37-D723-4490-BBA0-D9FEEE575A3A}" type="presOf" srcId="{12DDA4BF-4FE7-4D06-8E00-47BD722CA2DA}" destId="{EAA3B2CB-70EB-4298-999D-B0B7F227A855}" srcOrd="0" destOrd="0" presId="urn:microsoft.com/office/officeart/2005/8/layout/radial5"/>
    <dgm:cxn modelId="{9DC6984C-330D-41D7-8B9B-335F781B3E27}" type="presOf" srcId="{50B0FB03-43E9-4506-93C6-4AC3ADE2FB05}" destId="{A8DB9C75-57EE-4BE8-8E3E-0C838CBE1337}" srcOrd="0" destOrd="0" presId="urn:microsoft.com/office/officeart/2005/8/layout/radial5"/>
    <dgm:cxn modelId="{59A2C4E1-7197-43E7-AE5F-ADF05E218803}" type="presOf" srcId="{9CDE60FF-ABF0-4A6F-B401-7A1696B85CD0}" destId="{0EEE715D-F194-42E5-A6FB-25E645E46185}" srcOrd="0" destOrd="0" presId="urn:microsoft.com/office/officeart/2005/8/layout/radial5"/>
    <dgm:cxn modelId="{EB9F11BF-DD98-46C3-B215-596EF9ED00D4}" srcId="{50B0FB03-43E9-4506-93C6-4AC3ADE2FB05}" destId="{86D43EDB-F626-47A4-A7B0-0FA170B9E56A}" srcOrd="5" destOrd="0" parTransId="{ED697487-668A-4505-B806-BF00B3BA2A1B}" sibTransId="{C31AB5F1-5D48-4468-B139-665A53B3959E}"/>
    <dgm:cxn modelId="{D6026262-FBD4-46F1-A702-560A3B6D3ECD}" type="presOf" srcId="{ED697487-668A-4505-B806-BF00B3BA2A1B}" destId="{215029B4-3280-4F11-BE66-B14584F5250B}" srcOrd="1" destOrd="0" presId="urn:microsoft.com/office/officeart/2005/8/layout/radial5"/>
    <dgm:cxn modelId="{154D0A9A-BD74-4531-BAF0-2D77C0CBF6B8}" type="presOf" srcId="{CDE55FE7-FAF8-40F5-A0E2-C01C1BC63831}" destId="{67D53402-4C64-4881-8B97-546986BEFEB1}" srcOrd="0" destOrd="0" presId="urn:microsoft.com/office/officeart/2005/8/layout/radial5"/>
    <dgm:cxn modelId="{B58FE0A3-454E-4D9C-B244-C39B558F26B9}" type="presOf" srcId="{7CE3924F-97A5-4695-8C86-50424C30DF07}" destId="{46EAD091-4A22-4133-A19D-49E3B3D02D2B}" srcOrd="0" destOrd="0" presId="urn:microsoft.com/office/officeart/2005/8/layout/radial5"/>
    <dgm:cxn modelId="{D3370FCA-EE98-4B23-B6C7-5A09DFB64D73}" type="presOf" srcId="{CDE55FE7-FAF8-40F5-A0E2-C01C1BC63831}" destId="{FB55A615-EF59-47A5-8B2A-EC8038D779B6}" srcOrd="1" destOrd="0" presId="urn:microsoft.com/office/officeart/2005/8/layout/radial5"/>
    <dgm:cxn modelId="{92064997-0F24-40F5-BF7B-17D11927CB95}" type="presOf" srcId="{86D43EDB-F626-47A4-A7B0-0FA170B9E56A}" destId="{50C0844B-4971-43D4-A9BC-404705D80DF6}" srcOrd="0" destOrd="0" presId="urn:microsoft.com/office/officeart/2005/8/layout/radial5"/>
    <dgm:cxn modelId="{467717CE-13A0-422B-A7F4-BEC6CA934A58}" type="presOf" srcId="{2A2E7C5C-341A-44B7-9FDD-2DE194CF76F5}" destId="{5DCE4990-E322-489C-8FCC-2CDABAACFA6E}" srcOrd="0" destOrd="0" presId="urn:microsoft.com/office/officeart/2005/8/layout/radial5"/>
    <dgm:cxn modelId="{657BBADC-CB8F-44C2-AADC-98A6391E9D0D}" srcId="{50B0FB03-43E9-4506-93C6-4AC3ADE2FB05}" destId="{86A878E5-A10F-4F68-BBE8-4CF30DDF904B}" srcOrd="4" destOrd="0" parTransId="{7CE3924F-97A5-4695-8C86-50424C30DF07}" sibTransId="{F95CEAF0-9904-4C8F-B9E1-7E115225EB36}"/>
    <dgm:cxn modelId="{819E53A9-A56A-4272-B187-28E0415FE5D0}" type="presOf" srcId="{ED697487-668A-4505-B806-BF00B3BA2A1B}" destId="{C57D3A3C-56BE-4108-AA39-E4A49A4FEF7E}" srcOrd="0" destOrd="0" presId="urn:microsoft.com/office/officeart/2005/8/layout/radial5"/>
    <dgm:cxn modelId="{148725B5-3484-4DA0-89F1-B3645E292CFB}" type="presOf" srcId="{FC7E0691-F1E4-4C95-BB18-6D24F006CA4F}" destId="{1EBC199E-E71E-4A28-9773-A1AC38D5F4C6}" srcOrd="1" destOrd="0" presId="urn:microsoft.com/office/officeart/2005/8/layout/radial5"/>
    <dgm:cxn modelId="{669C2D52-AEA9-497A-BAAC-3027777A27A9}" type="presOf" srcId="{86824514-E371-4342-B6B3-4C271B6B4EB2}" destId="{C63855D2-BE0A-40C6-A4BC-1B64B173A92B}" srcOrd="1" destOrd="0" presId="urn:microsoft.com/office/officeart/2005/8/layout/radial5"/>
    <dgm:cxn modelId="{EB1E91A7-036B-4553-BCE7-A4627F00B181}" srcId="{50B0FB03-43E9-4506-93C6-4AC3ADE2FB05}" destId="{2A2E7C5C-341A-44B7-9FDD-2DE194CF76F5}" srcOrd="2" destOrd="0" parTransId="{F9C9DF41-6D77-4A7C-AADA-5617937078A9}" sibTransId="{E011DFE9-C128-4B07-9F7D-E70E6B7D0EF7}"/>
    <dgm:cxn modelId="{5833272B-B11C-403E-9F76-22D2752A60B5}" type="presOf" srcId="{F9C9DF41-6D77-4A7C-AADA-5617937078A9}" destId="{F8E1800E-E857-4049-8867-ABDCFFA6E195}" srcOrd="1" destOrd="0" presId="urn:microsoft.com/office/officeart/2005/8/layout/radial5"/>
    <dgm:cxn modelId="{F8F48D6B-011D-490A-B3AB-D8F00A357237}" srcId="{50B0FB03-43E9-4506-93C6-4AC3ADE2FB05}" destId="{9A512B87-1B71-4ED2-9282-8AD8B3076E1E}" srcOrd="0" destOrd="0" parTransId="{86824514-E371-4342-B6B3-4C271B6B4EB2}" sibTransId="{EC36E860-2D1E-42B6-831D-C60B2EB6D0B3}"/>
    <dgm:cxn modelId="{007FC702-27D7-4687-B5D0-3F55C67166A9}" type="presParOf" srcId="{0EEE715D-F194-42E5-A6FB-25E645E46185}" destId="{A8DB9C75-57EE-4BE8-8E3E-0C838CBE1337}" srcOrd="0" destOrd="0" presId="urn:microsoft.com/office/officeart/2005/8/layout/radial5"/>
    <dgm:cxn modelId="{C3686C61-1BE2-45EC-B866-CDFCC8BC5118}" type="presParOf" srcId="{0EEE715D-F194-42E5-A6FB-25E645E46185}" destId="{BE1C079B-906C-42EB-975A-D8B7B0E1F808}" srcOrd="1" destOrd="0" presId="urn:microsoft.com/office/officeart/2005/8/layout/radial5"/>
    <dgm:cxn modelId="{B8610762-FDAA-4697-9D23-7E7853B3F980}" type="presParOf" srcId="{BE1C079B-906C-42EB-975A-D8B7B0E1F808}" destId="{C63855D2-BE0A-40C6-A4BC-1B64B173A92B}" srcOrd="0" destOrd="0" presId="urn:microsoft.com/office/officeart/2005/8/layout/radial5"/>
    <dgm:cxn modelId="{B9615713-3BC3-4A9B-AB47-33A2BC5D4EC2}" type="presParOf" srcId="{0EEE715D-F194-42E5-A6FB-25E645E46185}" destId="{237483CC-2D3C-4B25-950C-C82EDDE7D038}" srcOrd="2" destOrd="0" presId="urn:microsoft.com/office/officeart/2005/8/layout/radial5"/>
    <dgm:cxn modelId="{6C68E87C-C258-40C3-B5FF-B40649CCFD8A}" type="presParOf" srcId="{0EEE715D-F194-42E5-A6FB-25E645E46185}" destId="{4CFED010-344C-4135-A027-227BA2FE8B8F}" srcOrd="3" destOrd="0" presId="urn:microsoft.com/office/officeart/2005/8/layout/radial5"/>
    <dgm:cxn modelId="{A0BE9629-D616-443A-8FCD-A523B0B97D88}" type="presParOf" srcId="{4CFED010-344C-4135-A027-227BA2FE8B8F}" destId="{1EBC199E-E71E-4A28-9773-A1AC38D5F4C6}" srcOrd="0" destOrd="0" presId="urn:microsoft.com/office/officeart/2005/8/layout/radial5"/>
    <dgm:cxn modelId="{A3DEF229-836C-4F23-A610-B1C7E3F7EEED}" type="presParOf" srcId="{0EEE715D-F194-42E5-A6FB-25E645E46185}" destId="{EAA3B2CB-70EB-4298-999D-B0B7F227A855}" srcOrd="4" destOrd="0" presId="urn:microsoft.com/office/officeart/2005/8/layout/radial5"/>
    <dgm:cxn modelId="{C068144B-6677-43BF-AD5E-CDDB4DFAFABC}" type="presParOf" srcId="{0EEE715D-F194-42E5-A6FB-25E645E46185}" destId="{15C77647-6880-453F-A44E-857B50AFFAC5}" srcOrd="5" destOrd="0" presId="urn:microsoft.com/office/officeart/2005/8/layout/radial5"/>
    <dgm:cxn modelId="{2969BBB5-B893-457F-AAB7-EC73E9C35183}" type="presParOf" srcId="{15C77647-6880-453F-A44E-857B50AFFAC5}" destId="{F8E1800E-E857-4049-8867-ABDCFFA6E195}" srcOrd="0" destOrd="0" presId="urn:microsoft.com/office/officeart/2005/8/layout/radial5"/>
    <dgm:cxn modelId="{A40E8350-6E55-42A5-A9D7-9517D287C890}" type="presParOf" srcId="{0EEE715D-F194-42E5-A6FB-25E645E46185}" destId="{5DCE4990-E322-489C-8FCC-2CDABAACFA6E}" srcOrd="6" destOrd="0" presId="urn:microsoft.com/office/officeart/2005/8/layout/radial5"/>
    <dgm:cxn modelId="{31AF1943-437A-4D37-9C81-40EA46FF7B09}" type="presParOf" srcId="{0EEE715D-F194-42E5-A6FB-25E645E46185}" destId="{67D53402-4C64-4881-8B97-546986BEFEB1}" srcOrd="7" destOrd="0" presId="urn:microsoft.com/office/officeart/2005/8/layout/radial5"/>
    <dgm:cxn modelId="{5E013288-EC14-4D27-BE50-6A7ADA3DF832}" type="presParOf" srcId="{67D53402-4C64-4881-8B97-546986BEFEB1}" destId="{FB55A615-EF59-47A5-8B2A-EC8038D779B6}" srcOrd="0" destOrd="0" presId="urn:microsoft.com/office/officeart/2005/8/layout/radial5"/>
    <dgm:cxn modelId="{C77160A2-829D-429E-BBB5-78814A79B063}" type="presParOf" srcId="{0EEE715D-F194-42E5-A6FB-25E645E46185}" destId="{32F84435-F35B-4890-8654-F1B03B9F6D78}" srcOrd="8" destOrd="0" presId="urn:microsoft.com/office/officeart/2005/8/layout/radial5"/>
    <dgm:cxn modelId="{5927D297-A16B-4B8B-97D2-D3BC70FB80A1}" type="presParOf" srcId="{0EEE715D-F194-42E5-A6FB-25E645E46185}" destId="{46EAD091-4A22-4133-A19D-49E3B3D02D2B}" srcOrd="9" destOrd="0" presId="urn:microsoft.com/office/officeart/2005/8/layout/radial5"/>
    <dgm:cxn modelId="{7C93887E-FF27-49E4-95BA-4FC879208CC1}" type="presParOf" srcId="{46EAD091-4A22-4133-A19D-49E3B3D02D2B}" destId="{3ED4DE4B-CF36-4D49-8736-36F0CC27E45F}" srcOrd="0" destOrd="0" presId="urn:microsoft.com/office/officeart/2005/8/layout/radial5"/>
    <dgm:cxn modelId="{67821FF3-9BE6-4358-B364-7333F3832271}" type="presParOf" srcId="{0EEE715D-F194-42E5-A6FB-25E645E46185}" destId="{4020F002-A2B7-4458-924F-1961C9C0022A}" srcOrd="10" destOrd="0" presId="urn:microsoft.com/office/officeart/2005/8/layout/radial5"/>
    <dgm:cxn modelId="{9ED5C21C-2B38-4023-A77E-02B13426CAC2}" type="presParOf" srcId="{0EEE715D-F194-42E5-A6FB-25E645E46185}" destId="{C57D3A3C-56BE-4108-AA39-E4A49A4FEF7E}" srcOrd="11" destOrd="0" presId="urn:microsoft.com/office/officeart/2005/8/layout/radial5"/>
    <dgm:cxn modelId="{2025AFBB-8725-42DF-9B28-BF275A31E821}" type="presParOf" srcId="{C57D3A3C-56BE-4108-AA39-E4A49A4FEF7E}" destId="{215029B4-3280-4F11-BE66-B14584F5250B}" srcOrd="0" destOrd="0" presId="urn:microsoft.com/office/officeart/2005/8/layout/radial5"/>
    <dgm:cxn modelId="{4A354D85-37A3-4BBE-8319-694E5D449E43}" type="presParOf" srcId="{0EEE715D-F194-42E5-A6FB-25E645E46185}" destId="{50C0844B-4971-43D4-A9BC-404705D80DF6}" srcOrd="12" destOrd="0" presId="urn:microsoft.com/office/officeart/2005/8/layout/radial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DE60FF-ABF0-4A6F-B401-7A1696B85CD0}" type="doc">
      <dgm:prSet loTypeId="urn:microsoft.com/office/officeart/2005/8/layout/radial5" loCatId="cycle" qsTypeId="urn:microsoft.com/office/officeart/2005/8/quickstyle/simple1#1" qsCatId="simple" csTypeId="urn:microsoft.com/office/officeart/2005/8/colors/colorful2#1" csCatId="colorful" phldr="1"/>
      <dgm:spPr/>
      <dgm:t>
        <a:bodyPr/>
        <a:lstStyle/>
        <a:p>
          <a:endParaRPr lang="zh-CN" altLang="en-US"/>
        </a:p>
      </dgm:t>
    </dgm:pt>
    <dgm:pt modelId="{0EEE715D-F194-42E5-A6FB-25E645E46185}" type="pres">
      <dgm:prSet presAssocID="{9CDE60FF-ABF0-4A6F-B401-7A1696B85CD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E9B7323-7D03-42C1-91CD-0A0DE84853EA}" type="presOf" srcId="{9CDE60FF-ABF0-4A6F-B401-7A1696B85CD0}" destId="{0EEE715D-F194-42E5-A6FB-25E645E46185}" srcOrd="0" destOrd="0" presId="urn:microsoft.com/office/officeart/2005/8/layout/radial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DE60FF-ABF0-4A6F-B401-7A1696B85CD0}" type="doc">
      <dgm:prSet loTypeId="urn:microsoft.com/office/officeart/2005/8/layout/radial5" loCatId="cycle" qsTypeId="urn:microsoft.com/office/officeart/2005/8/quickstyle/simple1#2" qsCatId="simple" csTypeId="urn:microsoft.com/office/officeart/2005/8/colors/colorful2#2" csCatId="colorful" phldr="1"/>
      <dgm:spPr/>
      <dgm:t>
        <a:bodyPr/>
        <a:lstStyle/>
        <a:p>
          <a:endParaRPr lang="zh-CN" altLang="en-US"/>
        </a:p>
      </dgm:t>
    </dgm:pt>
    <dgm:pt modelId="{0EEE715D-F194-42E5-A6FB-25E645E46185}" type="pres">
      <dgm:prSet presAssocID="{9CDE60FF-ABF0-4A6F-B401-7A1696B85CD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EE42F66-B7B4-4FBE-B7C8-59D5B8FA2F9B}" type="presOf" srcId="{9CDE60FF-ABF0-4A6F-B401-7A1696B85CD0}" destId="{0EEE715D-F194-42E5-A6FB-25E645E46185}" srcOrd="0" destOrd="0" presId="urn:microsoft.com/office/officeart/2005/8/layout/radial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DE60FF-ABF0-4A6F-B401-7A1696B85CD0}" type="doc">
      <dgm:prSet loTypeId="urn:microsoft.com/office/officeart/2005/8/layout/radial5" loCatId="cycle" qsTypeId="urn:microsoft.com/office/officeart/2005/8/quickstyle/simple1#3" qsCatId="simple" csTypeId="urn:microsoft.com/office/officeart/2005/8/colors/colorful2#3" csCatId="colorful" phldr="1"/>
      <dgm:spPr/>
      <dgm:t>
        <a:bodyPr/>
        <a:lstStyle/>
        <a:p>
          <a:endParaRPr lang="zh-CN" altLang="en-US"/>
        </a:p>
      </dgm:t>
    </dgm:pt>
    <dgm:pt modelId="{0EEE715D-F194-42E5-A6FB-25E645E46185}" type="pres">
      <dgm:prSet presAssocID="{9CDE60FF-ABF0-4A6F-B401-7A1696B85CD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FF78355-7259-41CC-B00C-647F626B7A6E}" type="presOf" srcId="{9CDE60FF-ABF0-4A6F-B401-7A1696B85CD0}" destId="{0EEE715D-F194-42E5-A6FB-25E645E46185}" srcOrd="0" destOrd="0" presId="urn:microsoft.com/office/officeart/2005/8/layout/radial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A72E3A6-7D53-4321-A4F3-C9B239820750}" type="doc">
      <dgm:prSet loTypeId="urn:microsoft.com/office/officeart/2005/8/layout/hProcess9#1" loCatId="process" qsTypeId="urn:microsoft.com/office/officeart/2005/8/quickstyle/simple1#8" qsCatId="simple" csTypeId="urn:microsoft.com/office/officeart/2005/8/colors/colorful5#3" csCatId="colorful" phldr="1"/>
      <dgm:spPr/>
    </dgm:pt>
    <dgm:pt modelId="{583163CF-A77E-45E4-832E-F56635E7D131}">
      <dgm:prSet phldrT="[文本]"/>
      <dgm:spPr/>
      <dgm:t>
        <a:bodyPr/>
        <a:lstStyle/>
        <a:p>
          <a:r>
            <a:rPr lang="zh-CN" altLang="en-US" dirty="0" smtClean="0"/>
            <a:t>习作</a:t>
          </a:r>
          <a:endParaRPr lang="en-US" altLang="zh-CN" dirty="0" smtClean="0"/>
        </a:p>
        <a:p>
          <a:r>
            <a:rPr lang="zh-CN" altLang="en-US" dirty="0" smtClean="0"/>
            <a:t>知识</a:t>
          </a:r>
          <a:endParaRPr lang="zh-CN" altLang="en-US" dirty="0"/>
        </a:p>
      </dgm:t>
    </dgm:pt>
    <dgm:pt modelId="{6BE6339F-14F1-4962-849A-865F0311C685}" type="parTrans" cxnId="{A4E66EAA-2E57-41D7-B7B1-8D761BBD822E}">
      <dgm:prSet/>
      <dgm:spPr/>
      <dgm:t>
        <a:bodyPr/>
        <a:lstStyle/>
        <a:p>
          <a:endParaRPr lang="zh-CN" altLang="en-US"/>
        </a:p>
      </dgm:t>
    </dgm:pt>
    <dgm:pt modelId="{A1C3E5D3-E424-43C0-96AA-7EBE1977020F}" type="sibTrans" cxnId="{A4E66EAA-2E57-41D7-B7B1-8D761BBD822E}">
      <dgm:prSet/>
      <dgm:spPr/>
      <dgm:t>
        <a:bodyPr/>
        <a:lstStyle/>
        <a:p>
          <a:endParaRPr lang="zh-CN" altLang="en-US"/>
        </a:p>
      </dgm:t>
    </dgm:pt>
    <dgm:pt modelId="{52093207-F22E-4E10-9095-A06BBFBBB8F1}">
      <dgm:prSet phldrT="[文本]"/>
      <dgm:spPr/>
      <dgm:t>
        <a:bodyPr/>
        <a:lstStyle/>
        <a:p>
          <a:r>
            <a:rPr lang="zh-CN" altLang="en-US" dirty="0" smtClean="0"/>
            <a:t>习作</a:t>
          </a:r>
          <a:endParaRPr lang="en-US" altLang="zh-CN" dirty="0" smtClean="0"/>
        </a:p>
        <a:p>
          <a:r>
            <a:rPr lang="zh-CN" altLang="en-US" dirty="0" smtClean="0"/>
            <a:t>技能</a:t>
          </a:r>
          <a:endParaRPr lang="zh-CN" altLang="en-US" dirty="0"/>
        </a:p>
      </dgm:t>
    </dgm:pt>
    <dgm:pt modelId="{45F3B55C-8466-455C-96CF-CF80386DF20B}" type="parTrans" cxnId="{53FEF135-DF08-4F5C-B244-BF87923C7607}">
      <dgm:prSet/>
      <dgm:spPr/>
      <dgm:t>
        <a:bodyPr/>
        <a:lstStyle/>
        <a:p>
          <a:endParaRPr lang="zh-CN" altLang="en-US"/>
        </a:p>
      </dgm:t>
    </dgm:pt>
    <dgm:pt modelId="{D84C8FCC-0B3A-4B76-9389-E88607AEF9D6}" type="sibTrans" cxnId="{53FEF135-DF08-4F5C-B244-BF87923C7607}">
      <dgm:prSet/>
      <dgm:spPr/>
      <dgm:t>
        <a:bodyPr/>
        <a:lstStyle/>
        <a:p>
          <a:endParaRPr lang="zh-CN" altLang="en-US"/>
        </a:p>
      </dgm:t>
    </dgm:pt>
    <dgm:pt modelId="{8D20DF08-1D2A-4BCE-B40D-5E7CE30B3854}">
      <dgm:prSet phldrT="[文本]"/>
      <dgm:spPr/>
      <dgm:t>
        <a:bodyPr/>
        <a:lstStyle/>
        <a:p>
          <a:r>
            <a:rPr lang="zh-CN" altLang="en-US" dirty="0" smtClean="0"/>
            <a:t>习作</a:t>
          </a:r>
          <a:endParaRPr lang="en-US" altLang="zh-CN" dirty="0" smtClean="0"/>
        </a:p>
        <a:p>
          <a:r>
            <a:rPr lang="zh-CN" altLang="en-US" dirty="0" smtClean="0"/>
            <a:t>思维</a:t>
          </a:r>
          <a:endParaRPr lang="zh-CN" altLang="en-US" dirty="0"/>
        </a:p>
      </dgm:t>
    </dgm:pt>
    <dgm:pt modelId="{E0128D17-AC86-431A-B2B6-77EBFB1225DE}" type="parTrans" cxnId="{6103A561-6960-4EF8-BD86-2628B54BC4A6}">
      <dgm:prSet/>
      <dgm:spPr/>
      <dgm:t>
        <a:bodyPr/>
        <a:lstStyle/>
        <a:p>
          <a:endParaRPr lang="zh-CN" altLang="en-US"/>
        </a:p>
      </dgm:t>
    </dgm:pt>
    <dgm:pt modelId="{66DB4F87-D832-4597-8D17-E742FEFB52F9}" type="sibTrans" cxnId="{6103A561-6960-4EF8-BD86-2628B54BC4A6}">
      <dgm:prSet/>
      <dgm:spPr/>
      <dgm:t>
        <a:bodyPr/>
        <a:lstStyle/>
        <a:p>
          <a:endParaRPr lang="zh-CN" altLang="en-US"/>
        </a:p>
      </dgm:t>
    </dgm:pt>
    <dgm:pt modelId="{0E579A2C-2EE6-488A-985F-1C54314EADA5}">
      <dgm:prSet phldrT="[文本]"/>
      <dgm:spPr/>
      <dgm:t>
        <a:bodyPr/>
        <a:lstStyle/>
        <a:p>
          <a:r>
            <a:rPr lang="zh-CN" altLang="en-US" dirty="0" smtClean="0"/>
            <a:t>习作</a:t>
          </a:r>
          <a:endParaRPr lang="en-US" altLang="zh-CN" dirty="0" smtClean="0"/>
        </a:p>
        <a:p>
          <a:r>
            <a:rPr lang="zh-CN" altLang="en-US" dirty="0" smtClean="0"/>
            <a:t>思想</a:t>
          </a:r>
          <a:endParaRPr lang="zh-CN" altLang="en-US" dirty="0"/>
        </a:p>
      </dgm:t>
    </dgm:pt>
    <dgm:pt modelId="{8E127F39-EA69-4812-93DB-104B1E8295A4}" type="parTrans" cxnId="{07AABA2E-F09B-4879-AF75-CD6C235F669E}">
      <dgm:prSet/>
      <dgm:spPr/>
      <dgm:t>
        <a:bodyPr/>
        <a:lstStyle/>
        <a:p>
          <a:endParaRPr lang="zh-CN" altLang="en-US"/>
        </a:p>
      </dgm:t>
    </dgm:pt>
    <dgm:pt modelId="{910ED1BC-0912-4773-B820-E07E3E07F114}" type="sibTrans" cxnId="{07AABA2E-F09B-4879-AF75-CD6C235F669E}">
      <dgm:prSet/>
      <dgm:spPr/>
      <dgm:t>
        <a:bodyPr/>
        <a:lstStyle/>
        <a:p>
          <a:endParaRPr lang="zh-CN" altLang="en-US"/>
        </a:p>
      </dgm:t>
    </dgm:pt>
    <dgm:pt modelId="{87382B98-ED02-40EF-8555-5614DAC0CD17}" type="pres">
      <dgm:prSet presAssocID="{DA72E3A6-7D53-4321-A4F3-C9B239820750}" presName="CompostProcess" presStyleCnt="0">
        <dgm:presLayoutVars>
          <dgm:dir/>
          <dgm:resizeHandles val="exact"/>
        </dgm:presLayoutVars>
      </dgm:prSet>
      <dgm:spPr/>
    </dgm:pt>
    <dgm:pt modelId="{2FFEC0EC-8019-4507-9E9B-98967C93E022}" type="pres">
      <dgm:prSet presAssocID="{DA72E3A6-7D53-4321-A4F3-C9B239820750}" presName="arrow" presStyleLbl="bgShp" presStyleIdx="0" presStyleCnt="1"/>
      <dgm:spPr/>
    </dgm:pt>
    <dgm:pt modelId="{94CB4DF2-D7FD-42B5-976E-2EFFB58045EA}" type="pres">
      <dgm:prSet presAssocID="{DA72E3A6-7D53-4321-A4F3-C9B239820750}" presName="linearProcess" presStyleCnt="0"/>
      <dgm:spPr/>
    </dgm:pt>
    <dgm:pt modelId="{3AC90A93-9353-4562-83FB-E78BF8C18A31}" type="pres">
      <dgm:prSet presAssocID="{583163CF-A77E-45E4-832E-F56635E7D131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F25AEC5-502A-401F-AFC9-F34BFDA426E7}" type="pres">
      <dgm:prSet presAssocID="{A1C3E5D3-E424-43C0-96AA-7EBE1977020F}" presName="sibTrans" presStyleCnt="0"/>
      <dgm:spPr/>
    </dgm:pt>
    <dgm:pt modelId="{85B0C5AC-EC90-4166-9902-A215FB107210}" type="pres">
      <dgm:prSet presAssocID="{52093207-F22E-4E10-9095-A06BBFBBB8F1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B15EBAE-C8CF-478F-9424-2A13E47A3A28}" type="pres">
      <dgm:prSet presAssocID="{D84C8FCC-0B3A-4B76-9389-E88607AEF9D6}" presName="sibTrans" presStyleCnt="0"/>
      <dgm:spPr/>
    </dgm:pt>
    <dgm:pt modelId="{0EB400BC-7EF5-4EAC-A764-57D888233086}" type="pres">
      <dgm:prSet presAssocID="{8D20DF08-1D2A-4BCE-B40D-5E7CE30B3854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B9F6BCF-0CF8-4134-847E-84F66D7DF266}" type="pres">
      <dgm:prSet presAssocID="{66DB4F87-D832-4597-8D17-E742FEFB52F9}" presName="sibTrans" presStyleCnt="0"/>
      <dgm:spPr/>
    </dgm:pt>
    <dgm:pt modelId="{5BE3E3D3-2430-4598-B1C2-436878223115}" type="pres">
      <dgm:prSet presAssocID="{0E579A2C-2EE6-488A-985F-1C54314EADA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7AABA2E-F09B-4879-AF75-CD6C235F669E}" srcId="{DA72E3A6-7D53-4321-A4F3-C9B239820750}" destId="{0E579A2C-2EE6-488A-985F-1C54314EADA5}" srcOrd="3" destOrd="0" parTransId="{8E127F39-EA69-4812-93DB-104B1E8295A4}" sibTransId="{910ED1BC-0912-4773-B820-E07E3E07F114}"/>
    <dgm:cxn modelId="{CF8A5741-648A-4DB2-9DC6-98CEFF855B14}" type="presOf" srcId="{52093207-F22E-4E10-9095-A06BBFBBB8F1}" destId="{85B0C5AC-EC90-4166-9902-A215FB107210}" srcOrd="0" destOrd="0" presId="urn:microsoft.com/office/officeart/2005/8/layout/hProcess9#1"/>
    <dgm:cxn modelId="{A4E66EAA-2E57-41D7-B7B1-8D761BBD822E}" srcId="{DA72E3A6-7D53-4321-A4F3-C9B239820750}" destId="{583163CF-A77E-45E4-832E-F56635E7D131}" srcOrd="0" destOrd="0" parTransId="{6BE6339F-14F1-4962-849A-865F0311C685}" sibTransId="{A1C3E5D3-E424-43C0-96AA-7EBE1977020F}"/>
    <dgm:cxn modelId="{A5E86862-D975-4A12-AF52-667C466CB31D}" type="presOf" srcId="{8D20DF08-1D2A-4BCE-B40D-5E7CE30B3854}" destId="{0EB400BC-7EF5-4EAC-A764-57D888233086}" srcOrd="0" destOrd="0" presId="urn:microsoft.com/office/officeart/2005/8/layout/hProcess9#1"/>
    <dgm:cxn modelId="{53FEF135-DF08-4F5C-B244-BF87923C7607}" srcId="{DA72E3A6-7D53-4321-A4F3-C9B239820750}" destId="{52093207-F22E-4E10-9095-A06BBFBBB8F1}" srcOrd="1" destOrd="0" parTransId="{45F3B55C-8466-455C-96CF-CF80386DF20B}" sibTransId="{D84C8FCC-0B3A-4B76-9389-E88607AEF9D6}"/>
    <dgm:cxn modelId="{0DAC7050-3716-421D-A524-424030F0F60B}" type="presOf" srcId="{0E579A2C-2EE6-488A-985F-1C54314EADA5}" destId="{5BE3E3D3-2430-4598-B1C2-436878223115}" srcOrd="0" destOrd="0" presId="urn:microsoft.com/office/officeart/2005/8/layout/hProcess9#1"/>
    <dgm:cxn modelId="{4D83CAB3-9E54-4FDF-84E1-7B0F082205CA}" type="presOf" srcId="{DA72E3A6-7D53-4321-A4F3-C9B239820750}" destId="{87382B98-ED02-40EF-8555-5614DAC0CD17}" srcOrd="0" destOrd="0" presId="urn:microsoft.com/office/officeart/2005/8/layout/hProcess9#1"/>
    <dgm:cxn modelId="{6103A561-6960-4EF8-BD86-2628B54BC4A6}" srcId="{DA72E3A6-7D53-4321-A4F3-C9B239820750}" destId="{8D20DF08-1D2A-4BCE-B40D-5E7CE30B3854}" srcOrd="2" destOrd="0" parTransId="{E0128D17-AC86-431A-B2B6-77EBFB1225DE}" sibTransId="{66DB4F87-D832-4597-8D17-E742FEFB52F9}"/>
    <dgm:cxn modelId="{23DF67A3-FE58-4342-9CD3-09640060B614}" type="presOf" srcId="{583163CF-A77E-45E4-832E-F56635E7D131}" destId="{3AC90A93-9353-4562-83FB-E78BF8C18A31}" srcOrd="0" destOrd="0" presId="urn:microsoft.com/office/officeart/2005/8/layout/hProcess9#1"/>
    <dgm:cxn modelId="{8D8A5E6E-43CE-4A5E-9F31-5736FC0D2C45}" type="presParOf" srcId="{87382B98-ED02-40EF-8555-5614DAC0CD17}" destId="{2FFEC0EC-8019-4507-9E9B-98967C93E022}" srcOrd="0" destOrd="0" presId="urn:microsoft.com/office/officeart/2005/8/layout/hProcess9#1"/>
    <dgm:cxn modelId="{287811F1-C19B-4191-8EB8-725006ECEDC3}" type="presParOf" srcId="{87382B98-ED02-40EF-8555-5614DAC0CD17}" destId="{94CB4DF2-D7FD-42B5-976E-2EFFB58045EA}" srcOrd="1" destOrd="0" presId="urn:microsoft.com/office/officeart/2005/8/layout/hProcess9#1"/>
    <dgm:cxn modelId="{94872118-B07F-4BE4-8729-92E3B5C3AB4A}" type="presParOf" srcId="{94CB4DF2-D7FD-42B5-976E-2EFFB58045EA}" destId="{3AC90A93-9353-4562-83FB-E78BF8C18A31}" srcOrd="0" destOrd="0" presId="urn:microsoft.com/office/officeart/2005/8/layout/hProcess9#1"/>
    <dgm:cxn modelId="{070D9F73-150D-4BB9-B7FA-B67E584FD24D}" type="presParOf" srcId="{94CB4DF2-D7FD-42B5-976E-2EFFB58045EA}" destId="{9F25AEC5-502A-401F-AFC9-F34BFDA426E7}" srcOrd="1" destOrd="0" presId="urn:microsoft.com/office/officeart/2005/8/layout/hProcess9#1"/>
    <dgm:cxn modelId="{EC03659A-A203-4EFC-AA81-49FD80D4DCF5}" type="presParOf" srcId="{94CB4DF2-D7FD-42B5-976E-2EFFB58045EA}" destId="{85B0C5AC-EC90-4166-9902-A215FB107210}" srcOrd="2" destOrd="0" presId="urn:microsoft.com/office/officeart/2005/8/layout/hProcess9#1"/>
    <dgm:cxn modelId="{AFDC4390-62A7-45BA-B864-19E9055B9833}" type="presParOf" srcId="{94CB4DF2-D7FD-42B5-976E-2EFFB58045EA}" destId="{6B15EBAE-C8CF-478F-9424-2A13E47A3A28}" srcOrd="3" destOrd="0" presId="urn:microsoft.com/office/officeart/2005/8/layout/hProcess9#1"/>
    <dgm:cxn modelId="{A001DC89-57ED-48A0-AD79-7C6EADFA8BE0}" type="presParOf" srcId="{94CB4DF2-D7FD-42B5-976E-2EFFB58045EA}" destId="{0EB400BC-7EF5-4EAC-A764-57D888233086}" srcOrd="4" destOrd="0" presId="urn:microsoft.com/office/officeart/2005/8/layout/hProcess9#1"/>
    <dgm:cxn modelId="{6B7DC438-A4D2-48BA-A669-F47DB842D539}" type="presParOf" srcId="{94CB4DF2-D7FD-42B5-976E-2EFFB58045EA}" destId="{1B9F6BCF-0CF8-4134-847E-84F66D7DF266}" srcOrd="5" destOrd="0" presId="urn:microsoft.com/office/officeart/2005/8/layout/hProcess9#1"/>
    <dgm:cxn modelId="{27A294B6-2117-4E5A-81D0-5C5DFADE5FCA}" type="presParOf" srcId="{94CB4DF2-D7FD-42B5-976E-2EFFB58045EA}" destId="{5BE3E3D3-2430-4598-B1C2-436878223115}" srcOrd="6" destOrd="0" presId="urn:microsoft.com/office/officeart/2005/8/layout/hProcess9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A9A916E-BD89-41A0-85E9-3196E03BAA91}" type="doc">
      <dgm:prSet loTypeId="urn:microsoft.com/office/officeart/2005/8/layout/gear1" loCatId="cycle" qsTypeId="urn:microsoft.com/office/officeart/2005/8/quickstyle/simple1" qsCatId="simple" csTypeId="urn:microsoft.com/office/officeart/2005/8/colors/colorful5" csCatId="colorful" phldr="1"/>
      <dgm:spPr/>
    </dgm:pt>
    <dgm:pt modelId="{FD9200A8-BB08-472A-A715-AF806AD5797B}">
      <dgm:prSet phldrT="[文本]"/>
      <dgm:spPr/>
      <dgm:t>
        <a:bodyPr/>
        <a:lstStyle/>
        <a:p>
          <a:r>
            <a:rPr lang="zh-CN" altLang="en-US" dirty="0" smtClean="0"/>
            <a:t>阅读</a:t>
          </a:r>
          <a:endParaRPr lang="en-US" altLang="zh-CN" dirty="0" smtClean="0"/>
        </a:p>
        <a:p>
          <a:r>
            <a:rPr lang="zh-CN" altLang="en-US" dirty="0" smtClean="0"/>
            <a:t>积累</a:t>
          </a:r>
          <a:endParaRPr lang="zh-CN" altLang="en-US" dirty="0"/>
        </a:p>
      </dgm:t>
    </dgm:pt>
    <dgm:pt modelId="{E8E1E15E-5396-4AA2-BDF0-B94D2DF53A26}" type="parTrans" cxnId="{B49C9238-98EF-4124-ABC5-3AAD7F9C811C}">
      <dgm:prSet/>
      <dgm:spPr/>
      <dgm:t>
        <a:bodyPr/>
        <a:lstStyle/>
        <a:p>
          <a:endParaRPr lang="zh-CN" altLang="en-US"/>
        </a:p>
      </dgm:t>
    </dgm:pt>
    <dgm:pt modelId="{8306501E-71C2-4B42-AF93-E6BCC6E2FD00}" type="sibTrans" cxnId="{B49C9238-98EF-4124-ABC5-3AAD7F9C811C}">
      <dgm:prSet/>
      <dgm:spPr/>
      <dgm:t>
        <a:bodyPr/>
        <a:lstStyle/>
        <a:p>
          <a:endParaRPr lang="zh-CN" altLang="en-US"/>
        </a:p>
      </dgm:t>
    </dgm:pt>
    <dgm:pt modelId="{47175C80-7E9C-426D-82B7-06883BF423F6}">
      <dgm:prSet phldrT="[文本]" custT="1"/>
      <dgm:spPr/>
      <dgm:t>
        <a:bodyPr/>
        <a:lstStyle/>
        <a:p>
          <a:r>
            <a:rPr lang="zh-CN" altLang="en-US" sz="2800" dirty="0" smtClean="0"/>
            <a:t>技能</a:t>
          </a:r>
          <a:endParaRPr lang="zh-CN" altLang="en-US" sz="2800" dirty="0"/>
        </a:p>
      </dgm:t>
    </dgm:pt>
    <dgm:pt modelId="{D07A6813-7058-4E1D-B8EE-60A9CD4B0C5A}" type="parTrans" cxnId="{E9F15568-26A4-4BB7-83A8-8E4FF1CC120C}">
      <dgm:prSet/>
      <dgm:spPr/>
      <dgm:t>
        <a:bodyPr/>
        <a:lstStyle/>
        <a:p>
          <a:endParaRPr lang="zh-CN" altLang="en-US"/>
        </a:p>
      </dgm:t>
    </dgm:pt>
    <dgm:pt modelId="{2DD0E219-96D0-41B0-8F6C-BA409BCC06FC}" type="sibTrans" cxnId="{E9F15568-26A4-4BB7-83A8-8E4FF1CC120C}">
      <dgm:prSet/>
      <dgm:spPr/>
      <dgm:t>
        <a:bodyPr/>
        <a:lstStyle/>
        <a:p>
          <a:endParaRPr lang="zh-CN" altLang="en-US"/>
        </a:p>
      </dgm:t>
    </dgm:pt>
    <dgm:pt modelId="{A97E95E5-7FFD-403B-B2D4-B0E265B905E7}">
      <dgm:prSet phldrT="[文本]"/>
      <dgm:spPr/>
      <dgm:t>
        <a:bodyPr/>
        <a:lstStyle/>
        <a:p>
          <a:r>
            <a:rPr lang="zh-CN" altLang="en-US" dirty="0" smtClean="0"/>
            <a:t>兴趣</a:t>
          </a:r>
          <a:endParaRPr lang="zh-CN" altLang="en-US" dirty="0"/>
        </a:p>
      </dgm:t>
    </dgm:pt>
    <dgm:pt modelId="{1DB54178-07E1-4731-AC64-FB66D8F25B8C}" type="parTrans" cxnId="{10EB4A84-6A54-46C0-AF49-225A4EF4FA98}">
      <dgm:prSet/>
      <dgm:spPr/>
      <dgm:t>
        <a:bodyPr/>
        <a:lstStyle/>
        <a:p>
          <a:endParaRPr lang="zh-CN" altLang="en-US"/>
        </a:p>
      </dgm:t>
    </dgm:pt>
    <dgm:pt modelId="{A174527B-CD58-45D7-B876-1ACCE1C52E6F}" type="sibTrans" cxnId="{10EB4A84-6A54-46C0-AF49-225A4EF4FA98}">
      <dgm:prSet/>
      <dgm:spPr/>
      <dgm:t>
        <a:bodyPr/>
        <a:lstStyle/>
        <a:p>
          <a:endParaRPr lang="zh-CN" altLang="en-US"/>
        </a:p>
      </dgm:t>
    </dgm:pt>
    <dgm:pt modelId="{65D9C730-FBC9-40E1-A327-3D3F88C6D427}" type="pres">
      <dgm:prSet presAssocID="{AA9A916E-BD89-41A0-85E9-3196E03BAA9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7AF8A2F-567B-4C1C-BC7F-9E6854B9AA07}" type="pres">
      <dgm:prSet presAssocID="{FD9200A8-BB08-472A-A715-AF806AD5797B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45DFAE0-0AC1-4131-8038-57CF0E439B10}" type="pres">
      <dgm:prSet presAssocID="{FD9200A8-BB08-472A-A715-AF806AD5797B}" presName="gear1srcNode" presStyleLbl="node1" presStyleIdx="0" presStyleCnt="3"/>
      <dgm:spPr/>
      <dgm:t>
        <a:bodyPr/>
        <a:lstStyle/>
        <a:p>
          <a:endParaRPr lang="zh-CN" altLang="en-US"/>
        </a:p>
      </dgm:t>
    </dgm:pt>
    <dgm:pt modelId="{C36DAE03-5307-4CE4-A957-71F8302C070E}" type="pres">
      <dgm:prSet presAssocID="{FD9200A8-BB08-472A-A715-AF806AD5797B}" presName="gear1dstNode" presStyleLbl="node1" presStyleIdx="0" presStyleCnt="3"/>
      <dgm:spPr/>
      <dgm:t>
        <a:bodyPr/>
        <a:lstStyle/>
        <a:p>
          <a:endParaRPr lang="zh-CN" altLang="en-US"/>
        </a:p>
      </dgm:t>
    </dgm:pt>
    <dgm:pt modelId="{74540877-B0EC-4971-AC74-F0AB72198104}" type="pres">
      <dgm:prSet presAssocID="{47175C80-7E9C-426D-82B7-06883BF423F6}" presName="gear2" presStyleLbl="node1" presStyleIdx="1" presStyleCnt="3" custScaleX="126504" custScaleY="12355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B05084-9095-4A56-BCE8-3E54B1BD0D46}" type="pres">
      <dgm:prSet presAssocID="{47175C80-7E9C-426D-82B7-06883BF423F6}" presName="gear2srcNode" presStyleLbl="node1" presStyleIdx="1" presStyleCnt="3"/>
      <dgm:spPr/>
      <dgm:t>
        <a:bodyPr/>
        <a:lstStyle/>
        <a:p>
          <a:endParaRPr lang="zh-CN" altLang="en-US"/>
        </a:p>
      </dgm:t>
    </dgm:pt>
    <dgm:pt modelId="{47DFB53C-A00E-4084-8099-BECE55F3D0E3}" type="pres">
      <dgm:prSet presAssocID="{47175C80-7E9C-426D-82B7-06883BF423F6}" presName="gear2dstNode" presStyleLbl="node1" presStyleIdx="1" presStyleCnt="3"/>
      <dgm:spPr/>
      <dgm:t>
        <a:bodyPr/>
        <a:lstStyle/>
        <a:p>
          <a:endParaRPr lang="zh-CN" altLang="en-US"/>
        </a:p>
      </dgm:t>
    </dgm:pt>
    <dgm:pt modelId="{340A5CAB-06F1-4E27-9694-E55EE3DCDB22}" type="pres">
      <dgm:prSet presAssocID="{A97E95E5-7FFD-403B-B2D4-B0E265B905E7}" presName="gear3" presStyleLbl="node1" presStyleIdx="2" presStyleCnt="3"/>
      <dgm:spPr/>
      <dgm:t>
        <a:bodyPr/>
        <a:lstStyle/>
        <a:p>
          <a:endParaRPr lang="zh-CN" altLang="en-US"/>
        </a:p>
      </dgm:t>
    </dgm:pt>
    <dgm:pt modelId="{AD1DB64B-3298-4E99-8812-F75BFDBCF4EE}" type="pres">
      <dgm:prSet presAssocID="{A97E95E5-7FFD-403B-B2D4-B0E265B905E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255AF5E-87BF-4793-AD90-76477640FB84}" type="pres">
      <dgm:prSet presAssocID="{A97E95E5-7FFD-403B-B2D4-B0E265B905E7}" presName="gear3srcNode" presStyleLbl="node1" presStyleIdx="2" presStyleCnt="3"/>
      <dgm:spPr/>
      <dgm:t>
        <a:bodyPr/>
        <a:lstStyle/>
        <a:p>
          <a:endParaRPr lang="zh-CN" altLang="en-US"/>
        </a:p>
      </dgm:t>
    </dgm:pt>
    <dgm:pt modelId="{15E40174-E4FA-42EA-8B70-8A9268EB3D6D}" type="pres">
      <dgm:prSet presAssocID="{A97E95E5-7FFD-403B-B2D4-B0E265B905E7}" presName="gear3dstNode" presStyleLbl="node1" presStyleIdx="2" presStyleCnt="3"/>
      <dgm:spPr/>
      <dgm:t>
        <a:bodyPr/>
        <a:lstStyle/>
        <a:p>
          <a:endParaRPr lang="zh-CN" altLang="en-US"/>
        </a:p>
      </dgm:t>
    </dgm:pt>
    <dgm:pt modelId="{05400134-BE98-4668-9619-8241FA9D1BE2}" type="pres">
      <dgm:prSet presAssocID="{8306501E-71C2-4B42-AF93-E6BCC6E2FD00}" presName="connector1" presStyleLbl="sibTrans2D1" presStyleIdx="0" presStyleCnt="3"/>
      <dgm:spPr/>
      <dgm:t>
        <a:bodyPr/>
        <a:lstStyle/>
        <a:p>
          <a:endParaRPr lang="zh-CN" altLang="en-US"/>
        </a:p>
      </dgm:t>
    </dgm:pt>
    <dgm:pt modelId="{1E0527CD-3D49-4356-8C43-CF99FF324F9D}" type="pres">
      <dgm:prSet presAssocID="{2DD0E219-96D0-41B0-8F6C-BA409BCC06FC}" presName="connector2" presStyleLbl="sibTrans2D1" presStyleIdx="1" presStyleCnt="3"/>
      <dgm:spPr/>
      <dgm:t>
        <a:bodyPr/>
        <a:lstStyle/>
        <a:p>
          <a:endParaRPr lang="zh-CN" altLang="en-US"/>
        </a:p>
      </dgm:t>
    </dgm:pt>
    <dgm:pt modelId="{453D5A59-4264-4202-BD13-2CC4C646CB47}" type="pres">
      <dgm:prSet presAssocID="{A174527B-CD58-45D7-B876-1ACCE1C52E6F}" presName="connector3" presStyleLbl="sibTrans2D1" presStyleIdx="2" presStyleCnt="3"/>
      <dgm:spPr/>
      <dgm:t>
        <a:bodyPr/>
        <a:lstStyle/>
        <a:p>
          <a:endParaRPr lang="zh-CN" altLang="en-US"/>
        </a:p>
      </dgm:t>
    </dgm:pt>
  </dgm:ptLst>
  <dgm:cxnLst>
    <dgm:cxn modelId="{E9F15568-26A4-4BB7-83A8-8E4FF1CC120C}" srcId="{AA9A916E-BD89-41A0-85E9-3196E03BAA91}" destId="{47175C80-7E9C-426D-82B7-06883BF423F6}" srcOrd="1" destOrd="0" parTransId="{D07A6813-7058-4E1D-B8EE-60A9CD4B0C5A}" sibTransId="{2DD0E219-96D0-41B0-8F6C-BA409BCC06FC}"/>
    <dgm:cxn modelId="{BFF345F4-3DB9-473F-93C5-3AB68647386A}" type="presOf" srcId="{A97E95E5-7FFD-403B-B2D4-B0E265B905E7}" destId="{340A5CAB-06F1-4E27-9694-E55EE3DCDB22}" srcOrd="0" destOrd="0" presId="urn:microsoft.com/office/officeart/2005/8/layout/gear1"/>
    <dgm:cxn modelId="{B9197511-E1AF-41B4-9A64-3361D23879A6}" type="presOf" srcId="{47175C80-7E9C-426D-82B7-06883BF423F6}" destId="{74540877-B0EC-4971-AC74-F0AB72198104}" srcOrd="0" destOrd="0" presId="urn:microsoft.com/office/officeart/2005/8/layout/gear1"/>
    <dgm:cxn modelId="{E135CC38-E16A-4F48-ABDC-F8D3BC44BCB1}" type="presOf" srcId="{AA9A916E-BD89-41A0-85E9-3196E03BAA91}" destId="{65D9C730-FBC9-40E1-A327-3D3F88C6D427}" srcOrd="0" destOrd="0" presId="urn:microsoft.com/office/officeart/2005/8/layout/gear1"/>
    <dgm:cxn modelId="{B514F744-8516-4AB3-AE0B-F9EDE1AD5361}" type="presOf" srcId="{47175C80-7E9C-426D-82B7-06883BF423F6}" destId="{8CB05084-9095-4A56-BCE8-3E54B1BD0D46}" srcOrd="1" destOrd="0" presId="urn:microsoft.com/office/officeart/2005/8/layout/gear1"/>
    <dgm:cxn modelId="{107F5260-073D-4359-8B0D-5A0B885949E6}" type="presOf" srcId="{FD9200A8-BB08-472A-A715-AF806AD5797B}" destId="{57AF8A2F-567B-4C1C-BC7F-9E6854B9AA07}" srcOrd="0" destOrd="0" presId="urn:microsoft.com/office/officeart/2005/8/layout/gear1"/>
    <dgm:cxn modelId="{895E6E76-377B-4CED-832C-542BEF01BB91}" type="presOf" srcId="{8306501E-71C2-4B42-AF93-E6BCC6E2FD00}" destId="{05400134-BE98-4668-9619-8241FA9D1BE2}" srcOrd="0" destOrd="0" presId="urn:microsoft.com/office/officeart/2005/8/layout/gear1"/>
    <dgm:cxn modelId="{424F55B5-B484-4CA6-B130-997E5E1EDCB8}" type="presOf" srcId="{A174527B-CD58-45D7-B876-1ACCE1C52E6F}" destId="{453D5A59-4264-4202-BD13-2CC4C646CB47}" srcOrd="0" destOrd="0" presId="urn:microsoft.com/office/officeart/2005/8/layout/gear1"/>
    <dgm:cxn modelId="{8A800A57-460F-4A20-857C-9B103901AFDE}" type="presOf" srcId="{A97E95E5-7FFD-403B-B2D4-B0E265B905E7}" destId="{F255AF5E-87BF-4793-AD90-76477640FB84}" srcOrd="2" destOrd="0" presId="urn:microsoft.com/office/officeart/2005/8/layout/gear1"/>
    <dgm:cxn modelId="{040F2209-24A6-422A-AAAF-BFED6CF6DFD3}" type="presOf" srcId="{A97E95E5-7FFD-403B-B2D4-B0E265B905E7}" destId="{AD1DB64B-3298-4E99-8812-F75BFDBCF4EE}" srcOrd="1" destOrd="0" presId="urn:microsoft.com/office/officeart/2005/8/layout/gear1"/>
    <dgm:cxn modelId="{10EB4A84-6A54-46C0-AF49-225A4EF4FA98}" srcId="{AA9A916E-BD89-41A0-85E9-3196E03BAA91}" destId="{A97E95E5-7FFD-403B-B2D4-B0E265B905E7}" srcOrd="2" destOrd="0" parTransId="{1DB54178-07E1-4731-AC64-FB66D8F25B8C}" sibTransId="{A174527B-CD58-45D7-B876-1ACCE1C52E6F}"/>
    <dgm:cxn modelId="{B49C9238-98EF-4124-ABC5-3AAD7F9C811C}" srcId="{AA9A916E-BD89-41A0-85E9-3196E03BAA91}" destId="{FD9200A8-BB08-472A-A715-AF806AD5797B}" srcOrd="0" destOrd="0" parTransId="{E8E1E15E-5396-4AA2-BDF0-B94D2DF53A26}" sibTransId="{8306501E-71C2-4B42-AF93-E6BCC6E2FD00}"/>
    <dgm:cxn modelId="{5455CC4D-7543-473A-8BE8-A45D107733E0}" type="presOf" srcId="{2DD0E219-96D0-41B0-8F6C-BA409BCC06FC}" destId="{1E0527CD-3D49-4356-8C43-CF99FF324F9D}" srcOrd="0" destOrd="0" presId="urn:microsoft.com/office/officeart/2005/8/layout/gear1"/>
    <dgm:cxn modelId="{53D5BB60-E557-43ED-9C0C-2BBBF041A357}" type="presOf" srcId="{47175C80-7E9C-426D-82B7-06883BF423F6}" destId="{47DFB53C-A00E-4084-8099-BECE55F3D0E3}" srcOrd="2" destOrd="0" presId="urn:microsoft.com/office/officeart/2005/8/layout/gear1"/>
    <dgm:cxn modelId="{E2D36E83-DDEC-4800-8BFC-F136A1170163}" type="presOf" srcId="{FD9200A8-BB08-472A-A715-AF806AD5797B}" destId="{145DFAE0-0AC1-4131-8038-57CF0E439B10}" srcOrd="1" destOrd="0" presId="urn:microsoft.com/office/officeart/2005/8/layout/gear1"/>
    <dgm:cxn modelId="{3D7E867E-F5FF-4C77-80DB-B4795703F70F}" type="presOf" srcId="{A97E95E5-7FFD-403B-B2D4-B0E265B905E7}" destId="{15E40174-E4FA-42EA-8B70-8A9268EB3D6D}" srcOrd="3" destOrd="0" presId="urn:microsoft.com/office/officeart/2005/8/layout/gear1"/>
    <dgm:cxn modelId="{B62E4D7A-B6F2-4EB5-AE42-E2570399F0DF}" type="presOf" srcId="{FD9200A8-BB08-472A-A715-AF806AD5797B}" destId="{C36DAE03-5307-4CE4-A957-71F8302C070E}" srcOrd="2" destOrd="0" presId="urn:microsoft.com/office/officeart/2005/8/layout/gear1"/>
    <dgm:cxn modelId="{FC7C3704-B395-4E47-BD78-A2A1299CF590}" type="presParOf" srcId="{65D9C730-FBC9-40E1-A327-3D3F88C6D427}" destId="{57AF8A2F-567B-4C1C-BC7F-9E6854B9AA07}" srcOrd="0" destOrd="0" presId="urn:microsoft.com/office/officeart/2005/8/layout/gear1"/>
    <dgm:cxn modelId="{6E5209E1-DEA9-4E84-9394-64563D60694F}" type="presParOf" srcId="{65D9C730-FBC9-40E1-A327-3D3F88C6D427}" destId="{145DFAE0-0AC1-4131-8038-57CF0E439B10}" srcOrd="1" destOrd="0" presId="urn:microsoft.com/office/officeart/2005/8/layout/gear1"/>
    <dgm:cxn modelId="{9F607111-5528-4FD9-9C0E-7666836B9B6C}" type="presParOf" srcId="{65D9C730-FBC9-40E1-A327-3D3F88C6D427}" destId="{C36DAE03-5307-4CE4-A957-71F8302C070E}" srcOrd="2" destOrd="0" presId="urn:microsoft.com/office/officeart/2005/8/layout/gear1"/>
    <dgm:cxn modelId="{3F471110-4C10-4AD8-8A93-2F4D0FE4304B}" type="presParOf" srcId="{65D9C730-FBC9-40E1-A327-3D3F88C6D427}" destId="{74540877-B0EC-4971-AC74-F0AB72198104}" srcOrd="3" destOrd="0" presId="urn:microsoft.com/office/officeart/2005/8/layout/gear1"/>
    <dgm:cxn modelId="{4914F74C-E12B-44E3-B746-2E7A48BE0CFE}" type="presParOf" srcId="{65D9C730-FBC9-40E1-A327-3D3F88C6D427}" destId="{8CB05084-9095-4A56-BCE8-3E54B1BD0D46}" srcOrd="4" destOrd="0" presId="urn:microsoft.com/office/officeart/2005/8/layout/gear1"/>
    <dgm:cxn modelId="{86749742-6091-48A3-A75C-9C6B5980523C}" type="presParOf" srcId="{65D9C730-FBC9-40E1-A327-3D3F88C6D427}" destId="{47DFB53C-A00E-4084-8099-BECE55F3D0E3}" srcOrd="5" destOrd="0" presId="urn:microsoft.com/office/officeart/2005/8/layout/gear1"/>
    <dgm:cxn modelId="{A615B1B7-8099-4EF4-9150-C7438433E8A2}" type="presParOf" srcId="{65D9C730-FBC9-40E1-A327-3D3F88C6D427}" destId="{340A5CAB-06F1-4E27-9694-E55EE3DCDB22}" srcOrd="6" destOrd="0" presId="urn:microsoft.com/office/officeart/2005/8/layout/gear1"/>
    <dgm:cxn modelId="{0FBE3D8F-02C9-49C4-8757-9A46629A1D44}" type="presParOf" srcId="{65D9C730-FBC9-40E1-A327-3D3F88C6D427}" destId="{AD1DB64B-3298-4E99-8812-F75BFDBCF4EE}" srcOrd="7" destOrd="0" presId="urn:microsoft.com/office/officeart/2005/8/layout/gear1"/>
    <dgm:cxn modelId="{AFA342C5-D16F-48E6-8CE0-77D61BEE2E94}" type="presParOf" srcId="{65D9C730-FBC9-40E1-A327-3D3F88C6D427}" destId="{F255AF5E-87BF-4793-AD90-76477640FB84}" srcOrd="8" destOrd="0" presId="urn:microsoft.com/office/officeart/2005/8/layout/gear1"/>
    <dgm:cxn modelId="{088A1423-D1D6-4797-85AB-D142D33324F9}" type="presParOf" srcId="{65D9C730-FBC9-40E1-A327-3D3F88C6D427}" destId="{15E40174-E4FA-42EA-8B70-8A9268EB3D6D}" srcOrd="9" destOrd="0" presId="urn:microsoft.com/office/officeart/2005/8/layout/gear1"/>
    <dgm:cxn modelId="{2A836B73-7C49-4DDB-A034-03453B5B0373}" type="presParOf" srcId="{65D9C730-FBC9-40E1-A327-3D3F88C6D427}" destId="{05400134-BE98-4668-9619-8241FA9D1BE2}" srcOrd="10" destOrd="0" presId="urn:microsoft.com/office/officeart/2005/8/layout/gear1"/>
    <dgm:cxn modelId="{FD245D96-6D1D-4B65-864B-0A92B62AA44A}" type="presParOf" srcId="{65D9C730-FBC9-40E1-A327-3D3F88C6D427}" destId="{1E0527CD-3D49-4356-8C43-CF99FF324F9D}" srcOrd="11" destOrd="0" presId="urn:microsoft.com/office/officeart/2005/8/layout/gear1"/>
    <dgm:cxn modelId="{1B99BB5C-2E07-4527-99E3-4ABC97B0F425}" type="presParOf" srcId="{65D9C730-FBC9-40E1-A327-3D3F88C6D427}" destId="{453D5A59-4264-4202-BD13-2CC4C646CB47}" srcOrd="12" destOrd="0" presId="urn:microsoft.com/office/officeart/2005/8/layout/gear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EC0EC-8019-4507-9E9B-98967C93E022}">
      <dsp:nvSpPr>
        <dsp:cNvPr id="0" name=""/>
        <dsp:cNvSpPr/>
      </dsp:nvSpPr>
      <dsp:spPr>
        <a:xfrm>
          <a:off x="741682" y="0"/>
          <a:ext cx="8405734" cy="5035832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90A93-9353-4562-83FB-E78BF8C18A31}">
      <dsp:nvSpPr>
        <dsp:cNvPr id="0" name=""/>
        <dsp:cNvSpPr/>
      </dsp:nvSpPr>
      <dsp:spPr>
        <a:xfrm>
          <a:off x="3380" y="1510749"/>
          <a:ext cx="2196075" cy="201433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200" kern="1200" dirty="0" smtClean="0"/>
            <a:t>习作</a:t>
          </a:r>
          <a:endParaRPr lang="en-US" altLang="zh-CN" sz="4200" kern="1200" dirty="0" smtClean="0"/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200" kern="1200" dirty="0" smtClean="0"/>
            <a:t>知识</a:t>
          </a:r>
          <a:endParaRPr lang="zh-CN" altLang="en-US" sz="4200" kern="1200" dirty="0"/>
        </a:p>
      </dsp:txBody>
      <dsp:txXfrm>
        <a:off x="101712" y="1609081"/>
        <a:ext cx="1999411" cy="1817668"/>
      </dsp:txXfrm>
    </dsp:sp>
    <dsp:sp modelId="{85B0C5AC-EC90-4166-9902-A215FB107210}">
      <dsp:nvSpPr>
        <dsp:cNvPr id="0" name=""/>
        <dsp:cNvSpPr/>
      </dsp:nvSpPr>
      <dsp:spPr>
        <a:xfrm>
          <a:off x="2565467" y="1510749"/>
          <a:ext cx="2196075" cy="2014332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200" kern="1200" dirty="0" smtClean="0"/>
            <a:t>习作</a:t>
          </a:r>
          <a:endParaRPr lang="en-US" altLang="zh-CN" sz="4200" kern="1200" dirty="0" smtClean="0"/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200" kern="1200" dirty="0" smtClean="0"/>
            <a:t>技能</a:t>
          </a:r>
          <a:endParaRPr lang="zh-CN" altLang="en-US" sz="4200" kern="1200" dirty="0"/>
        </a:p>
      </dsp:txBody>
      <dsp:txXfrm>
        <a:off x="2663799" y="1609081"/>
        <a:ext cx="1999411" cy="1817668"/>
      </dsp:txXfrm>
    </dsp:sp>
    <dsp:sp modelId="{0EB400BC-7EF5-4EAC-A764-57D888233086}">
      <dsp:nvSpPr>
        <dsp:cNvPr id="0" name=""/>
        <dsp:cNvSpPr/>
      </dsp:nvSpPr>
      <dsp:spPr>
        <a:xfrm>
          <a:off x="5127555" y="1510749"/>
          <a:ext cx="2196075" cy="2014332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200" kern="1200" dirty="0" smtClean="0"/>
            <a:t>习作</a:t>
          </a:r>
          <a:endParaRPr lang="en-US" altLang="zh-CN" sz="4200" kern="1200" dirty="0" smtClean="0"/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200" kern="1200" dirty="0" smtClean="0"/>
            <a:t>思维</a:t>
          </a:r>
          <a:endParaRPr lang="zh-CN" altLang="en-US" sz="4200" kern="1200" dirty="0"/>
        </a:p>
      </dsp:txBody>
      <dsp:txXfrm>
        <a:off x="5225887" y="1609081"/>
        <a:ext cx="1999411" cy="1817668"/>
      </dsp:txXfrm>
    </dsp:sp>
    <dsp:sp modelId="{5BE3E3D3-2430-4598-B1C2-436878223115}">
      <dsp:nvSpPr>
        <dsp:cNvPr id="0" name=""/>
        <dsp:cNvSpPr/>
      </dsp:nvSpPr>
      <dsp:spPr>
        <a:xfrm>
          <a:off x="7689643" y="1510749"/>
          <a:ext cx="2196075" cy="2014332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200" kern="1200" dirty="0" smtClean="0"/>
            <a:t>习作</a:t>
          </a:r>
          <a:endParaRPr lang="en-US" altLang="zh-CN" sz="4200" kern="1200" dirty="0" smtClean="0"/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200" kern="1200" dirty="0" smtClean="0"/>
            <a:t>思想</a:t>
          </a:r>
          <a:endParaRPr lang="zh-CN" altLang="en-US" sz="4200" kern="1200" dirty="0"/>
        </a:p>
      </dsp:txBody>
      <dsp:txXfrm>
        <a:off x="7787975" y="1609081"/>
        <a:ext cx="1999411" cy="18176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F8A2F-567B-4C1C-BC7F-9E6854B9AA07}">
      <dsp:nvSpPr>
        <dsp:cNvPr id="0" name=""/>
        <dsp:cNvSpPr/>
      </dsp:nvSpPr>
      <dsp:spPr>
        <a:xfrm>
          <a:off x="5964995" y="2036683"/>
          <a:ext cx="2489279" cy="2489279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kern="1200" dirty="0" smtClean="0"/>
            <a:t>阅读</a:t>
          </a:r>
          <a:endParaRPr lang="en-US" altLang="zh-CN" sz="3300" kern="1200" dirty="0" smtClean="0"/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kern="1200" dirty="0" smtClean="0"/>
            <a:t>积累</a:t>
          </a:r>
          <a:endParaRPr lang="zh-CN" altLang="en-US" sz="3300" kern="1200" dirty="0"/>
        </a:p>
      </dsp:txBody>
      <dsp:txXfrm>
        <a:off x="6465451" y="2619785"/>
        <a:ext cx="1488367" cy="1279541"/>
      </dsp:txXfrm>
    </dsp:sp>
    <dsp:sp modelId="{74540877-B0EC-4971-AC74-F0AB72198104}">
      <dsp:nvSpPr>
        <dsp:cNvPr id="0" name=""/>
        <dsp:cNvSpPr/>
      </dsp:nvSpPr>
      <dsp:spPr>
        <a:xfrm>
          <a:off x="4276774" y="1235126"/>
          <a:ext cx="2290209" cy="2236749"/>
        </a:xfrm>
        <a:prstGeom prst="gear6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技能</a:t>
          </a:r>
          <a:endParaRPr lang="zh-CN" altLang="en-US" sz="2800" kern="1200" dirty="0"/>
        </a:p>
      </dsp:txBody>
      <dsp:txXfrm>
        <a:off x="4847653" y="1801638"/>
        <a:ext cx="1148451" cy="1103725"/>
      </dsp:txXfrm>
    </dsp:sp>
    <dsp:sp modelId="{340A5CAB-06F1-4E27-9694-E55EE3DCDB22}">
      <dsp:nvSpPr>
        <dsp:cNvPr id="0" name=""/>
        <dsp:cNvSpPr/>
      </dsp:nvSpPr>
      <dsp:spPr>
        <a:xfrm rot="20700000">
          <a:off x="5530687" y="199327"/>
          <a:ext cx="1773807" cy="1773807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kern="1200" dirty="0" smtClean="0"/>
            <a:t>兴趣</a:t>
          </a:r>
          <a:endParaRPr lang="zh-CN" altLang="en-US" sz="3300" kern="1200" dirty="0"/>
        </a:p>
      </dsp:txBody>
      <dsp:txXfrm rot="-20700000">
        <a:off x="5919735" y="588375"/>
        <a:ext cx="995711" cy="995711"/>
      </dsp:txXfrm>
    </dsp:sp>
    <dsp:sp modelId="{05400134-BE98-4668-9619-8241FA9D1BE2}">
      <dsp:nvSpPr>
        <dsp:cNvPr id="0" name=""/>
        <dsp:cNvSpPr/>
      </dsp:nvSpPr>
      <dsp:spPr>
        <a:xfrm>
          <a:off x="5777240" y="1658974"/>
          <a:ext cx="3186277" cy="3186277"/>
        </a:xfrm>
        <a:prstGeom prst="circularArrow">
          <a:avLst>
            <a:gd name="adj1" fmla="val 4687"/>
            <a:gd name="adj2" fmla="val 299029"/>
            <a:gd name="adj3" fmla="val 2523572"/>
            <a:gd name="adj4" fmla="val 15845412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527CD-3D49-4356-8C43-CF99FF324F9D}">
      <dsp:nvSpPr>
        <dsp:cNvPr id="0" name=""/>
        <dsp:cNvSpPr/>
      </dsp:nvSpPr>
      <dsp:spPr>
        <a:xfrm>
          <a:off x="4196071" y="1046315"/>
          <a:ext cx="2315030" cy="231503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D5A59-4264-4202-BD13-2CC4C646CB47}">
      <dsp:nvSpPr>
        <dsp:cNvPr id="0" name=""/>
        <dsp:cNvSpPr/>
      </dsp:nvSpPr>
      <dsp:spPr>
        <a:xfrm>
          <a:off x="5120387" y="-190626"/>
          <a:ext cx="2496068" cy="249606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#1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ar" val="2.5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#2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6D91D-224D-48B9-8E1A-AB11AAFEECEA}" type="datetimeFigureOut">
              <a:rPr lang="zh-CN" altLang="en-US" smtClean="0"/>
              <a:pPr/>
              <a:t>2019/7/19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F5B9F-93B3-4894-9680-4EF16E8495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1114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r>
              <a:rPr lang="zh-CN" altLang="zh-CN" b="1" dirty="0"/>
              <a:t>课文单元语文要素的安排</a:t>
            </a:r>
            <a:r>
              <a:rPr lang="en-US" altLang="zh-CN" b="1" dirty="0"/>
              <a:t> </a:t>
            </a:r>
            <a:r>
              <a:rPr lang="en-US" altLang="zh-CN" dirty="0"/>
              <a:t>6</a:t>
            </a:r>
            <a:r>
              <a:rPr lang="zh-CN" altLang="zh-CN" dirty="0"/>
              <a:t>个单元中，每个单元有一个比较宽泛的人文主题，这个主题对接学生的生活，联系学生的实际，引导学生有良好的兴趣和习惯；每个单元基本落实一个重要语文要素的学习，共涉及到</a:t>
            </a:r>
            <a:r>
              <a:rPr lang="en-US" altLang="zh-CN" dirty="0"/>
              <a:t>8</a:t>
            </a:r>
            <a:r>
              <a:rPr lang="zh-CN" altLang="zh-CN" dirty="0"/>
              <a:t>个语文要素，主要为第一学段阅读教学两大重点内容：朗读课文、学习阅读。这些语文要素是课标第一学段“阅读目标和内容”在教科书中的落地，如词句学习是第一学段阅读教学的重要目标和内容，课标指出“联系上下文和结合生活实际了解文中词句的意思”，教科书用两个单元进行目标的细化和内容的具体学习；如“借助读物中的图画阅读”是课标提出的又一目标和内容，本册在一上册学习的基础上在第八单元加以体现；同样，第七单元的语文要素“读好疑问句和感叹句的语气”是课标提出的“在阅读中体会句号、问号、感叹号所表达的不同语气”的具体落实。</a:t>
            </a:r>
            <a:endParaRPr lang="zh-CN" altLang="en-US" dirty="0"/>
          </a:p>
        </p:txBody>
      </p:sp>
      <p:sp>
        <p:nvSpPr>
          <p:cNvPr id="419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algn="r" eaLnBrk="1" hangingPunct="1">
                <a:spcBef>
                  <a:spcPct val="0"/>
                </a:spcBef>
              </a:pPr>
              <a:t>7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96532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47448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pPr/>
              <a:t>2019/7/19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pPr/>
              <a:t>2019/7/19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pPr/>
              <a:t>2019/7/19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73387-AE64-4582-892E-8CCEC222863A}" type="datetime1">
              <a:rPr lang="zh-CN" altLang="en-US"/>
              <a:pPr>
                <a:defRPr/>
              </a:pPr>
              <a:t>2019/7/19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7DF7D-A923-4B74-84B1-4CEF2629B3D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pPr/>
              <a:t>2019/7/19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pPr/>
              <a:t>2019/7/19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pPr/>
              <a:t>2019/7/19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pPr/>
              <a:t>2019/7/19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pPr/>
              <a:t>2019/7/19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pPr/>
              <a:t>2019/7/19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pPr/>
              <a:t>2019/7/19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pPr/>
              <a:t>2019/7/19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C8F02-7728-45BE-9808-143C483787BF}" type="datetimeFigureOut">
              <a:rPr lang="zh-CN" altLang="en-US" smtClean="0"/>
              <a:pPr/>
              <a:t>2019/7/19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409A4-C0C6-400C-AEAA-9BFA763C6F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microsoft.com/office/2007/relationships/media" Target="ppt/slides/ppt\media\media1.wav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audio" Target="ppt\slides\ppt\media\media1.wa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5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image" Target="../media/image72.png"/><Relationship Id="rId2" Type="http://schemas.openxmlformats.org/officeDocument/2006/relationships/image" Target="../media/image6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11" Type="http://schemas.openxmlformats.org/officeDocument/2006/relationships/image" Target="../media/image26.png"/><Relationship Id="rId5" Type="http://schemas.openxmlformats.org/officeDocument/2006/relationships/image" Target="../media/image68.png"/><Relationship Id="rId15" Type="http://schemas.openxmlformats.org/officeDocument/2006/relationships/image" Target="../media/image75.png"/><Relationship Id="rId10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image" Target="../media/image8.png"/><Relationship Id="rId1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microsoft.com/office/2007/relationships/media" Target="ppt/slides/ppt\media\media1.wav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audio" Target="ppt\slides\ppt\media\media1.wa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microsoft.com/office/2007/relationships/media" Target="ppt/slides/ppt\media\media1.wav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audio" Target="ppt\slides\ppt\media\media1.wa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microsoft.com/office/2007/relationships/media" Target="ppt/slides/ppt\media\media1.wav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audio" Target="ppt\slides\ppt\media\media1.wa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microsoft.com/office/2007/relationships/media" Target="ppt/slides/ppt\media\media1.wav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audio" Target="ppt\slides\ppt\media\media1.wa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microsoft.com/office/2007/relationships/media" Target="ppt/slides/ppt\media\media1.wav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audio" Target="ppt\slides\ppt\media\media1.wa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microsoft.com/office/2007/relationships/media" Target="ppt/slides/ppt\media\media1.wav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audio" Target="ppt\slides\ppt\media\media1.wa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microsoft.com/office/2007/relationships/media" Target="ppt/slides/ppt\media\media1.wav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audio" Target="ppt\slides\ppt\media\media1.wa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microsoft.com/office/2007/relationships/media" Target="ppt/slides/ppt\media\media1.wav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audio" Target="ppt\slides\ppt\media\media1.wa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microsoft.com/office/2007/relationships/media" Target="ppt/slides/ppt\media\media1.wav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audio" Target="ppt\slides\ppt\media\media1.wa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microsoft.com/office/2007/relationships/media" Target="ppt/slides/ppt\media\media1.wav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audio" Target="ppt\slides\ppt\media\media1.wa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microsoft.com/office/2007/relationships/media" Target="ppt/slides/ppt\media\media1.wav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audio" Target="ppt\slides\ppt\media\media1.wa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microsoft.com/office/2007/relationships/media" Target="ppt/slides/ppt\media\media1.wav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audio" Target="ppt\slides\ppt\media\media1.wa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microsoft.com/office/2007/relationships/diagramDrawing" Target="../diagrams/drawing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diagramLayout" Target="../diagrams/layout6.xml"/><Relationship Id="rId7" Type="http://schemas.openxmlformats.org/officeDocument/2006/relationships/image" Target="../media/image8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microsoft.com/office/2007/relationships/media" Target="ppt/slides/ppt\media\media1.wav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audio" Target="ppt\slides\ppt\media\media1.wa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8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52.png"/><Relationship Id="rId5" Type="http://schemas.openxmlformats.org/officeDocument/2006/relationships/image" Target="../media/image86.png"/><Relationship Id="rId10" Type="http://schemas.openxmlformats.org/officeDocument/2006/relationships/image" Target="../media/image5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microsoft.com/office/2007/relationships/media" Target="ppt/slides/ppt\media\media1.wav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audio" Target="ppt\slides\ppt\media\media1.wa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81165" y="1500187"/>
            <a:ext cx="8358247" cy="1470025"/>
          </a:xfrm>
        </p:spPr>
        <p:txBody>
          <a:bodyPr/>
          <a:lstStyle/>
          <a:p>
            <a:r>
              <a:rPr lang="zh-CN" altLang="en-US" dirty="0"/>
              <a:t>统编教材背景下的习作教学研究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81291" y="2857496"/>
            <a:ext cx="6400800" cy="1752600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CC0000"/>
                </a:solidFill>
              </a:rPr>
              <a:t>《</a:t>
            </a:r>
            <a:r>
              <a:rPr lang="zh-CN" altLang="en-US" sz="4000" b="1" dirty="0">
                <a:solidFill>
                  <a:srgbClr val="CC0000"/>
                </a:solidFill>
              </a:rPr>
              <a:t>立小言易作文</a:t>
            </a:r>
            <a:r>
              <a:rPr lang="en-US" altLang="zh-CN" sz="4000" b="1" dirty="0">
                <a:solidFill>
                  <a:srgbClr val="CC0000"/>
                </a:solidFill>
              </a:rPr>
              <a:t>》</a:t>
            </a:r>
            <a:r>
              <a:rPr lang="zh-CN" altLang="en-US" sz="4000" b="1" dirty="0">
                <a:solidFill>
                  <a:srgbClr val="CC0000"/>
                </a:solidFill>
              </a:rPr>
              <a:t>学材解读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67507" y="5500715"/>
            <a:ext cx="5286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深圳市立言教育研究院</a:t>
            </a:r>
            <a:endParaRPr lang="en-US" altLang="zh-CN" sz="2400" dirty="0"/>
          </a:p>
          <a:p>
            <a:r>
              <a:rPr lang="zh-CN" altLang="en-US" sz="2400" dirty="0"/>
              <a:t>刘宪华  </a:t>
            </a:r>
            <a:r>
              <a:rPr lang="en-US" altLang="zh-CN" sz="2400" dirty="0"/>
              <a:t>13631696336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6990715" y="3657600"/>
            <a:ext cx="4120515" cy="193802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bg1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观察图片要细致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加上词语更丰富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510" y="290830"/>
            <a:ext cx="2672080" cy="251714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618220" y="949960"/>
            <a:ext cx="292608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7200">
                <a:latin typeface="专治不开心" panose="02000000000000000000" charset="-122"/>
                <a:ea typeface="专治不开心" panose="02000000000000000000" charset="-122"/>
              </a:rPr>
              <a:t>第二步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55" y="154305"/>
            <a:ext cx="4317365" cy="654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745" y="250825"/>
            <a:ext cx="2738755" cy="267779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309610" y="1132205"/>
            <a:ext cx="292608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7200">
                <a:latin typeface="专治不开心" panose="02000000000000000000" charset="-122"/>
                <a:ea typeface="专治不开心" panose="02000000000000000000" charset="-122"/>
              </a:rPr>
              <a:t>第二步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07225" y="3780790"/>
            <a:ext cx="4120515" cy="193802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bg1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观察图片要细致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加上词语更丰富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" y="107315"/>
            <a:ext cx="4565015" cy="6635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5521960" y="3484245"/>
            <a:ext cx="5974715" cy="101473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bg1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根据提示，展开想象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136525"/>
            <a:ext cx="2672080" cy="2517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350" y="692785"/>
            <a:ext cx="3019425" cy="16287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690" y="136525"/>
            <a:ext cx="3295650" cy="2800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070" y="2933700"/>
            <a:ext cx="2839085" cy="3819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745" y="250825"/>
            <a:ext cx="2738755" cy="26777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265" y="775335"/>
            <a:ext cx="3019425" cy="16287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08015" y="3484245"/>
            <a:ext cx="5974715" cy="101473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bg1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根据提示，让想象飞起来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15" y="60325"/>
            <a:ext cx="4508500" cy="6737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2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3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809984" y="3643314"/>
            <a:ext cx="5072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64</a:t>
            </a:r>
            <a:r>
              <a:rPr lang="zh-CN" altLang="en-US" sz="720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个小妙招</a:t>
            </a:r>
            <a:endParaRPr lang="en-US" altLang="zh-CN" sz="7200" dirty="0" smtClean="0">
              <a:solidFill>
                <a:srgbClr val="FF0000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023902" y="857232"/>
          <a:ext cx="9929885" cy="5862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5347"/>
                <a:gridCol w="3713615"/>
                <a:gridCol w="4520923"/>
              </a:tblGrid>
              <a:tr h="555629"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单元主题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习作要点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习作小妙招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</a:rPr>
                        <a:t>（学生视角）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自然之美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写景：推荐一个地方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睁大眼睛写   闭上眼睛写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阅读策略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写人：小小动物园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不同角度想   家人变动物</a:t>
                      </a:r>
                    </a:p>
                  </a:txBody>
                  <a:tcPr/>
                </a:tc>
              </a:tr>
              <a:tr h="690567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3.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留心观察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写日记：学写观察日记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看听闻尝触   有图有真相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4.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神话故事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写故事：展开想象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大胆想象  我也是神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反着想象  神也不神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5.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习作策略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写事情：起因、经过、结果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按照顺序写，事情很清楚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想会先不会，过程有起伏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6.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童年生活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写游戏：游戏前、中、后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心情有起伏  过程才精彩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动词用得准  游戏真有趣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C00000"/>
                          </a:solidFill>
                        </a:rPr>
                        <a:t>7.</a:t>
                      </a:r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家国情怀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写信：书信格式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信封格式很重要  写错位置收不到</a:t>
                      </a:r>
                      <a:endParaRPr lang="en-US" altLang="zh-CN" sz="2000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书信格式也重要  六个内容不能少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C00000"/>
                          </a:solidFill>
                        </a:rPr>
                        <a:t>8.</a:t>
                      </a:r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古代故事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写事：写出感受（怦怦跳）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外表有异常  心儿怦怦跳</a:t>
                      </a:r>
                      <a:endParaRPr lang="en-US" altLang="zh-CN" sz="2000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出点小意外  心儿怦怦跳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38289" y="142863"/>
            <a:ext cx="86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</a:rPr>
              <a:t>统编教材四年级上册的</a:t>
            </a:r>
            <a:r>
              <a:rPr lang="en-US" altLang="zh-CN" sz="3600" b="1" dirty="0">
                <a:solidFill>
                  <a:srgbClr val="C00000"/>
                </a:solidFill>
              </a:rPr>
              <a:t>8</a:t>
            </a:r>
            <a:r>
              <a:rPr lang="zh-CN" altLang="en-US" sz="3600" b="1" dirty="0">
                <a:solidFill>
                  <a:srgbClr val="C00000"/>
                </a:solidFill>
              </a:rPr>
              <a:t>个“习作小妙招”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2399" y="357167"/>
            <a:ext cx="114300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《</a:t>
            </a:r>
            <a:r>
              <a:rPr lang="zh-CN" altLang="en-US" sz="2800" b="1" dirty="0"/>
              <a:t>立小言易作文</a:t>
            </a:r>
            <a:r>
              <a:rPr lang="en-US" altLang="zh-CN" sz="2800" b="1" dirty="0"/>
              <a:t>》</a:t>
            </a:r>
            <a:r>
              <a:rPr lang="zh-CN" altLang="en-US" sz="2800" b="1" dirty="0"/>
              <a:t>名字由来之一</a:t>
            </a:r>
            <a:endParaRPr lang="en-US" altLang="zh-CN" sz="2800" b="1" dirty="0"/>
          </a:p>
          <a:p>
            <a:r>
              <a:rPr lang="zh-CN" altLang="en-US" sz="2800" b="1" dirty="0"/>
              <a:t>立  小  言：</a:t>
            </a:r>
            <a:r>
              <a:rPr lang="zh-CN" altLang="en-US" sz="2800" dirty="0"/>
              <a:t>为什么用我的名字命名？</a:t>
            </a:r>
            <a:endParaRPr lang="en-US" altLang="zh-CN" sz="2800" dirty="0"/>
          </a:p>
          <a:p>
            <a:r>
              <a:rPr lang="zh-CN" altLang="en-US" sz="2800" b="1" dirty="0"/>
              <a:t>讲讲老师</a:t>
            </a:r>
            <a:r>
              <a:rPr lang="zh-CN" altLang="en-US" sz="2800" dirty="0"/>
              <a:t>：因为你的爷爷叫“立意”。用别人的名字怕你爷爷不高兴呀！</a:t>
            </a:r>
            <a:endParaRPr lang="en-US" altLang="zh-CN" sz="2800" dirty="0"/>
          </a:p>
          <a:p>
            <a:r>
              <a:rPr lang="zh-CN" altLang="en-US" sz="2800" b="1" dirty="0"/>
              <a:t>立  小  言：</a:t>
            </a:r>
            <a:r>
              <a:rPr lang="zh-CN" altLang="en-US" sz="2800" dirty="0"/>
              <a:t>谁给我爷爷起这个名字的？</a:t>
            </a:r>
            <a:endParaRPr lang="en-US" altLang="zh-CN" sz="2800" dirty="0"/>
          </a:p>
          <a:p>
            <a:pPr algn="ctr"/>
            <a:r>
              <a:rPr lang="en-US" altLang="zh-CN" sz="2800" b="1" dirty="0"/>
              <a:t>《</a:t>
            </a:r>
            <a:r>
              <a:rPr lang="zh-CN" altLang="en-US" sz="2800" b="1" dirty="0"/>
              <a:t>立小言易作文</a:t>
            </a:r>
            <a:r>
              <a:rPr lang="en-US" altLang="zh-CN" sz="2800" b="1" dirty="0"/>
              <a:t>》</a:t>
            </a:r>
            <a:r>
              <a:rPr lang="zh-CN" altLang="en-US" sz="2800" b="1" dirty="0"/>
              <a:t>名字由来之二</a:t>
            </a:r>
            <a:endParaRPr lang="en-US" altLang="zh-CN" sz="2800" b="1" dirty="0"/>
          </a:p>
          <a:p>
            <a:r>
              <a:rPr lang="zh-CN" altLang="en-US" sz="2800" b="1" dirty="0"/>
              <a:t>立  小  言：</a:t>
            </a:r>
            <a:r>
              <a:rPr lang="zh-CN" altLang="en-US" sz="2800" dirty="0"/>
              <a:t>为什么用我的名字命名？</a:t>
            </a:r>
            <a:endParaRPr lang="en-US" altLang="zh-CN" sz="2800" dirty="0"/>
          </a:p>
          <a:p>
            <a:r>
              <a:rPr lang="zh-CN" altLang="en-US" sz="2800" b="1" dirty="0"/>
              <a:t>讲讲老师：</a:t>
            </a:r>
            <a:r>
              <a:rPr lang="zh-CN" altLang="en-US" sz="2800" dirty="0"/>
              <a:t>那你得问你爸爸，谁让你爸爸叫“立言”呢</a:t>
            </a:r>
            <a:r>
              <a:rPr lang="zh-CN" altLang="en-US" sz="2800" dirty="0" smtClean="0"/>
              <a:t>！</a:t>
            </a:r>
            <a:endParaRPr lang="en-US" altLang="zh-CN" sz="2800" dirty="0" smtClean="0"/>
          </a:p>
          <a:p>
            <a:r>
              <a:rPr lang="zh-CN" altLang="en-US" sz="2800" b="1" dirty="0" smtClean="0"/>
              <a:t>立  </a:t>
            </a:r>
            <a:r>
              <a:rPr lang="zh-CN" altLang="en-US" sz="2800" b="1" dirty="0"/>
              <a:t>小  言：</a:t>
            </a:r>
            <a:r>
              <a:rPr lang="zh-CN" altLang="en-US" sz="2800" dirty="0"/>
              <a:t>爷爷好棒耶！爸爸叫立言，我的名字就变书名了！</a:t>
            </a:r>
            <a:endParaRPr lang="en-US" altLang="zh-CN" sz="2800" dirty="0"/>
          </a:p>
          <a:p>
            <a:r>
              <a:rPr lang="zh-CN" altLang="en-US" sz="2800" b="1" dirty="0"/>
              <a:t>讲讲老师：</a:t>
            </a:r>
            <a:r>
              <a:rPr lang="zh-CN" altLang="en-US" sz="2800" dirty="0"/>
              <a:t>唉！什么情况，你现在愿意做书名了？</a:t>
            </a:r>
            <a:endParaRPr lang="en-US" altLang="zh-CN" sz="2800" dirty="0"/>
          </a:p>
          <a:p>
            <a:pPr algn="ctr"/>
            <a:r>
              <a:rPr lang="en-US" altLang="zh-CN" sz="2800" b="1" dirty="0"/>
              <a:t>《</a:t>
            </a:r>
            <a:r>
              <a:rPr lang="zh-CN" altLang="en-US" sz="2800" b="1" dirty="0"/>
              <a:t>立小言易作文</a:t>
            </a:r>
            <a:r>
              <a:rPr lang="en-US" altLang="zh-CN" sz="2800" b="1" dirty="0"/>
              <a:t>》</a:t>
            </a:r>
            <a:r>
              <a:rPr lang="zh-CN" altLang="en-US" sz="2800" b="1" dirty="0"/>
              <a:t>名字由来三</a:t>
            </a:r>
            <a:endParaRPr lang="en-US" altLang="zh-CN" sz="2800" b="1" dirty="0"/>
          </a:p>
          <a:p>
            <a:r>
              <a:rPr lang="zh-CN" altLang="en-US" sz="2800" b="1" dirty="0"/>
              <a:t>立  小  言：</a:t>
            </a:r>
            <a:r>
              <a:rPr lang="zh-CN" altLang="en-US" sz="2800" dirty="0"/>
              <a:t>为什么用我的名字命名。</a:t>
            </a:r>
            <a:endParaRPr lang="en-US" altLang="zh-CN" sz="2800" dirty="0"/>
          </a:p>
          <a:p>
            <a:r>
              <a:rPr lang="zh-CN" altLang="en-US" sz="2800" b="1" dirty="0"/>
              <a:t>讲讲老师：</a:t>
            </a:r>
            <a:r>
              <a:rPr lang="zh-CN" altLang="en-US" sz="2800" dirty="0"/>
              <a:t>谁让你天天写</a:t>
            </a:r>
            <a:r>
              <a:rPr lang="en-US" altLang="zh-CN" sz="2800" dirty="0"/>
              <a:t>《</a:t>
            </a:r>
            <a:r>
              <a:rPr lang="zh-CN" altLang="en-US" sz="2800" dirty="0"/>
              <a:t>立小言淘学记</a:t>
            </a:r>
            <a:r>
              <a:rPr lang="en-US" altLang="zh-CN" sz="2800" dirty="0"/>
              <a:t>》</a:t>
            </a:r>
            <a:r>
              <a:rPr lang="zh-CN" altLang="en-US" sz="2800" dirty="0"/>
              <a:t>啦？</a:t>
            </a:r>
            <a:endParaRPr lang="en-US" altLang="zh-CN" sz="2800" dirty="0"/>
          </a:p>
          <a:p>
            <a:r>
              <a:rPr lang="zh-CN" altLang="en-US" sz="2800" b="1" dirty="0"/>
              <a:t>立  小  言：</a:t>
            </a:r>
            <a:r>
              <a:rPr lang="zh-CN" altLang="en-US" sz="2800" dirty="0"/>
              <a:t>明天我来个“逃”学记！</a:t>
            </a:r>
            <a:endParaRPr lang="en-US" altLang="zh-CN" sz="2800" dirty="0"/>
          </a:p>
          <a:p>
            <a:r>
              <a:rPr lang="zh-CN" altLang="en-US" sz="2800" b="1" dirty="0"/>
              <a:t>讲讲老师：</a:t>
            </a:r>
            <a:r>
              <a:rPr lang="zh-CN" altLang="en-US" sz="2800" dirty="0"/>
              <a:t>没关系，只要不是失踪记就好！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QQ截图2019071119335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48" y="500043"/>
            <a:ext cx="9358379" cy="6180349"/>
          </a:xfrm>
          <a:prstGeom prst="rect">
            <a:avLst/>
          </a:prstGeom>
          <a:noFill/>
        </p:spPr>
      </p:pic>
      <p:sp>
        <p:nvSpPr>
          <p:cNvPr id="6" name="圆角矩形 5"/>
          <p:cNvSpPr/>
          <p:nvPr/>
        </p:nvSpPr>
        <p:spPr>
          <a:xfrm>
            <a:off x="523836" y="857232"/>
            <a:ext cx="1071571" cy="5500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87413" y="1214422"/>
            <a:ext cx="1107996" cy="5143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000" dirty="0" smtClean="0">
                <a:solidFill>
                  <a:schemeClr val="bg1"/>
                </a:solidFill>
              </a:rPr>
              <a:t>立小言淘学记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2406" y="71414"/>
            <a:ext cx="11430079" cy="394723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立小言是千千万万个孩子的代表，每个孩子的成长都需要和立小言一样，在学校、机构或家庭的指导下学会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64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个习作小妙招，在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漫画支招、例文学招、例段练招、作文用招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的引导下，让作文从此变得很容易。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QQ截图2019071014174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687" y="642918"/>
            <a:ext cx="11952321" cy="5929330"/>
          </a:xfrm>
          <a:prstGeom prst="rect">
            <a:avLst/>
          </a:prstGeom>
          <a:noFill/>
        </p:spPr>
      </p:pic>
      <p:pic>
        <p:nvPicPr>
          <p:cNvPr id="2" name="Picture 2" descr="C:\Users\admin\Desktop\QQ截图201907120819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0579" y="2616670"/>
            <a:ext cx="3710000" cy="3765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83" y="4572021"/>
            <a:ext cx="1428760" cy="199225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66844" y="428609"/>
            <a:ext cx="88582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立言人，今天做什么</a:t>
            </a:r>
            <a:r>
              <a:rPr lang="en-US" altLang="zh-CN" sz="3600" b="1" dirty="0"/>
              <a:t>——</a:t>
            </a:r>
          </a:p>
          <a:p>
            <a:endParaRPr lang="en-US" altLang="zh-CN" sz="3200" dirty="0"/>
          </a:p>
          <a:p>
            <a:r>
              <a:rPr lang="zh-CN" altLang="en-US" sz="3200" dirty="0"/>
              <a:t>       攻克语文教学的难点</a:t>
            </a:r>
            <a:r>
              <a:rPr lang="en-US" altLang="zh-CN" sz="3200" dirty="0"/>
              <a:t>——</a:t>
            </a:r>
            <a:r>
              <a:rPr lang="zh-CN" altLang="en-US" sz="3200" dirty="0"/>
              <a:t>用</a:t>
            </a:r>
            <a:r>
              <a:rPr lang="en-US" altLang="zh-CN" sz="3200" dirty="0"/>
              <a:t>64</a:t>
            </a:r>
            <a:r>
              <a:rPr lang="zh-CN" altLang="en-US" sz="3200" dirty="0"/>
              <a:t>个习作小妙招，引领孩子学习写作文。</a:t>
            </a:r>
            <a:endParaRPr lang="en-US" altLang="zh-CN" sz="3200" dirty="0"/>
          </a:p>
          <a:p>
            <a:r>
              <a:rPr lang="zh-CN" altLang="en-US" sz="3200" dirty="0"/>
              <a:t>       </a:t>
            </a:r>
          </a:p>
        </p:txBody>
      </p:sp>
      <p:pic>
        <p:nvPicPr>
          <p:cNvPr id="4098" name="Picture 2" descr="C:\Users\admin\Desktop\QQ截图201907102105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17" y="3857641"/>
            <a:ext cx="4618377" cy="2771769"/>
          </a:xfrm>
          <a:prstGeom prst="rect">
            <a:avLst/>
          </a:prstGeom>
          <a:noFill/>
        </p:spPr>
      </p:pic>
      <p:pic>
        <p:nvPicPr>
          <p:cNvPr id="4099" name="Picture 3" descr="C:\Users\admin\Desktop\QQ截图201907102107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8694" y="4143393"/>
            <a:ext cx="1734063" cy="2428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645" y="1428741"/>
            <a:ext cx="116443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        统编教材对习作的重视：习作单元、习作例文、习作要求页</a:t>
            </a:r>
            <a:r>
              <a:rPr lang="en-US" altLang="zh-CN" sz="3200" b="1" dirty="0" smtClean="0"/>
              <a:t>……</a:t>
            </a:r>
          </a:p>
          <a:p>
            <a:r>
              <a:rPr lang="zh-CN" altLang="en-US" sz="3200" b="1" dirty="0" smtClean="0"/>
              <a:t>        现实中“学”的问题：学生学习语文的难点是作文。</a:t>
            </a:r>
            <a:endParaRPr lang="en-US" altLang="zh-CN" sz="3200" b="1" dirty="0" smtClean="0"/>
          </a:p>
          <a:p>
            <a:r>
              <a:rPr lang="zh-CN" altLang="en-US" sz="3200" b="1" dirty="0" smtClean="0"/>
              <a:t>        现实中“教”的问题：作文教学的研究者少，研究的成果不多，大多数老师还没听过几节作文课，也没有真正意义上的上过作文指导课。</a:t>
            </a:r>
            <a:endParaRPr lang="en-US" altLang="zh-CN" sz="3200" b="1" dirty="0" smtClean="0"/>
          </a:p>
          <a:p>
            <a:r>
              <a:rPr lang="en-US" altLang="zh-CN" sz="3200" b="1" dirty="0" smtClean="0"/>
              <a:t>        </a:t>
            </a:r>
            <a:r>
              <a:rPr lang="zh-CN" altLang="en-US" sz="3200" b="1" dirty="0" smtClean="0"/>
              <a:t>基于主题阅读</a:t>
            </a:r>
            <a:r>
              <a:rPr lang="en-US" altLang="zh-CN" sz="3200" b="1" dirty="0" smtClean="0"/>
              <a:t>10</a:t>
            </a:r>
            <a:r>
              <a:rPr lang="zh-CN" altLang="en-US" sz="3200" b="1" dirty="0" smtClean="0"/>
              <a:t>年“读写联动”的研究基础。</a:t>
            </a:r>
            <a:endParaRPr lang="en-US" altLang="zh-CN" sz="3200" b="1" dirty="0" smtClean="0"/>
          </a:p>
          <a:p>
            <a:r>
              <a:rPr lang="en-US" altLang="zh-CN" sz="3200" b="1" dirty="0" smtClean="0"/>
              <a:t>        ……</a:t>
            </a:r>
            <a:endParaRPr lang="en-US" altLang="zh-CN" sz="3200" b="1" dirty="0"/>
          </a:p>
          <a:p>
            <a:r>
              <a:rPr lang="en-US" altLang="zh-CN" sz="3200" b="1" dirty="0"/>
              <a:t>      </a:t>
            </a:r>
            <a:endParaRPr lang="zh-CN" alt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23836" y="285729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</a:rPr>
              <a:t>《</a:t>
            </a:r>
            <a:r>
              <a:rPr lang="zh-CN" altLang="en-US" sz="4000" b="1" dirty="0" smtClean="0">
                <a:solidFill>
                  <a:srgbClr val="C00000"/>
                </a:solidFill>
              </a:rPr>
              <a:t>立小言易作文</a:t>
            </a:r>
            <a:r>
              <a:rPr lang="en-US" altLang="zh-CN" sz="4000" b="1" dirty="0" smtClean="0">
                <a:solidFill>
                  <a:srgbClr val="C00000"/>
                </a:solidFill>
              </a:rPr>
              <a:t>》</a:t>
            </a:r>
            <a:r>
              <a:rPr lang="zh-CN" altLang="en-US" sz="4000" b="1" dirty="0" smtClean="0">
                <a:solidFill>
                  <a:srgbClr val="C00000"/>
                </a:solidFill>
              </a:rPr>
              <a:t>的研究背景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1092" y="142858"/>
            <a:ext cx="10858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</a:rPr>
              <a:t>主题阅读</a:t>
            </a:r>
            <a:r>
              <a:rPr lang="en-US" altLang="zh-CN" sz="4000" b="1" dirty="0" smtClean="0">
                <a:solidFill>
                  <a:srgbClr val="C00000"/>
                </a:solidFill>
              </a:rPr>
              <a:t>10</a:t>
            </a:r>
            <a:r>
              <a:rPr lang="zh-CN" altLang="en-US" sz="4000" b="1" dirty="0" smtClean="0">
                <a:solidFill>
                  <a:srgbClr val="C00000"/>
                </a:solidFill>
              </a:rPr>
              <a:t>年“读写联动”的研究基础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95803" y="1142984"/>
            <a:ext cx="7143800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595809" y="3143248"/>
            <a:ext cx="7215239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595809" y="5072074"/>
            <a:ext cx="7215239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667247" y="1285863"/>
            <a:ext cx="6929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</a:rPr>
              <a:t>       一篇文章的读写联动：找到文章中习作的拓展点。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0123" y="5286388"/>
            <a:ext cx="69294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</a:rPr>
              <a:t>       一个单元的读写联动：大作文是“攒”出来的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……</a:t>
            </a:r>
            <a:endParaRPr lang="zh-CN" altLang="en-US" sz="3600" dirty="0" smtClean="0">
              <a:solidFill>
                <a:schemeClr val="bg1"/>
              </a:solidFill>
            </a:endParaRPr>
          </a:p>
          <a:p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38685" y="3300241"/>
            <a:ext cx="69294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</a:rPr>
              <a:t>       几篇文章的读写联动：找到几篇文章方法、素材的联动点。</a:t>
            </a:r>
            <a:endParaRPr lang="en-US" altLang="zh-CN" sz="3600" b="1" dirty="0" smtClean="0">
              <a:solidFill>
                <a:schemeClr val="bg1"/>
              </a:solidFill>
            </a:endParaRPr>
          </a:p>
          <a:p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669" y="4572008"/>
            <a:ext cx="2266115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47" y="857232"/>
            <a:ext cx="2381224" cy="238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95472" y="2786058"/>
            <a:ext cx="215741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能写好作文的三个关键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-571547" y="1600206"/>
          <a:ext cx="1238258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39143" y="2000246"/>
            <a:ext cx="2643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漫画支招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428604"/>
            <a:ext cx="10972800" cy="1143000"/>
          </a:xfrm>
        </p:spPr>
        <p:txBody>
          <a:bodyPr/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习作教学的两种意识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" name="图示 3"/>
          <p:cNvGraphicFramePr/>
          <p:nvPr/>
        </p:nvGraphicFramePr>
        <p:xfrm>
          <a:off x="476211" y="1397000"/>
          <a:ext cx="11239579" cy="46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098" name="Picture 2" descr="C:\Users\admin\Desktop\QQ截图2019071120144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63" y="92366"/>
            <a:ext cx="4643439" cy="676563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66846" y="4357694"/>
            <a:ext cx="41434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    睁大眼睛写</a:t>
            </a:r>
            <a:r>
              <a:rPr lang="en-US" altLang="zh-CN" sz="2800" dirty="0">
                <a:solidFill>
                  <a:srgbClr val="C00000"/>
                </a:solidFill>
              </a:rPr>
              <a:t>——</a:t>
            </a:r>
            <a:r>
              <a:rPr lang="zh-CN" altLang="en-US" sz="2800" dirty="0">
                <a:solidFill>
                  <a:srgbClr val="C00000"/>
                </a:solidFill>
              </a:rPr>
              <a:t>仔细观察，写看到的颜色和形态。</a:t>
            </a:r>
            <a:endParaRPr lang="en-US" altLang="zh-CN" sz="2800" dirty="0">
              <a:solidFill>
                <a:srgbClr val="C00000"/>
              </a:solidFill>
            </a:endParaRPr>
          </a:p>
          <a:p>
            <a:r>
              <a:rPr lang="zh-CN" altLang="en-US" sz="2800" dirty="0">
                <a:solidFill>
                  <a:srgbClr val="C00000"/>
                </a:solidFill>
              </a:rPr>
              <a:t>    </a:t>
            </a:r>
            <a:r>
              <a:rPr lang="zh-CN" altLang="en-US" sz="2800" b="1" dirty="0">
                <a:solidFill>
                  <a:srgbClr val="C00000"/>
                </a:solidFill>
              </a:rPr>
              <a:t>闭上眼睛写</a:t>
            </a:r>
            <a:r>
              <a:rPr lang="en-US" altLang="zh-CN" sz="2800" dirty="0">
                <a:solidFill>
                  <a:srgbClr val="C00000"/>
                </a:solidFill>
              </a:rPr>
              <a:t>——</a:t>
            </a:r>
            <a:r>
              <a:rPr lang="zh-CN" altLang="en-US" sz="2800" dirty="0">
                <a:solidFill>
                  <a:srgbClr val="C00000"/>
                </a:solidFill>
              </a:rPr>
              <a:t>触觉、听觉、嗅觉、味觉。</a:t>
            </a:r>
          </a:p>
        </p:txBody>
      </p:sp>
      <p:sp>
        <p:nvSpPr>
          <p:cNvPr id="6" name="右箭头 5"/>
          <p:cNvSpPr/>
          <p:nvPr/>
        </p:nvSpPr>
        <p:spPr>
          <a:xfrm>
            <a:off x="5667375" y="5500702"/>
            <a:ext cx="428628" cy="857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能写好作文的三个关键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-571547" y="1600206"/>
          <a:ext cx="1238258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66781" y="5000642"/>
            <a:ext cx="2643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例文学招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95341" y="12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122" name="Picture 2" descr="C:\Users\admin\Desktop\QQ截图201907112015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85" y="814370"/>
            <a:ext cx="4451491" cy="60436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953391" y="4143386"/>
            <a:ext cx="3286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        </a:t>
            </a:r>
            <a:r>
              <a:rPr lang="zh-CN" altLang="en-US" sz="2800" b="1" dirty="0">
                <a:solidFill>
                  <a:srgbClr val="C00000"/>
                </a:solidFill>
              </a:rPr>
              <a:t>睁大眼睛写</a:t>
            </a:r>
            <a:r>
              <a:rPr lang="en-US" altLang="zh-CN" sz="2800" dirty="0">
                <a:solidFill>
                  <a:srgbClr val="C00000"/>
                </a:solidFill>
              </a:rPr>
              <a:t>——</a:t>
            </a:r>
            <a:r>
              <a:rPr lang="zh-CN" altLang="en-US" sz="2800" dirty="0">
                <a:solidFill>
                  <a:srgbClr val="C00000"/>
                </a:solidFill>
              </a:rPr>
              <a:t>仔细观察，将形态各异的山峰描写得非常生动。</a:t>
            </a:r>
          </a:p>
        </p:txBody>
      </p:sp>
      <p:sp>
        <p:nvSpPr>
          <p:cNvPr id="9" name="上箭头 8"/>
          <p:cNvSpPr/>
          <p:nvPr/>
        </p:nvSpPr>
        <p:spPr>
          <a:xfrm>
            <a:off x="8453453" y="3714752"/>
            <a:ext cx="785819" cy="357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95277" y="214302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例文学招：讲讲</a:t>
            </a:r>
            <a:r>
              <a:rPr lang="en-US" altLang="zh-CN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2599" y="4643446"/>
            <a:ext cx="3286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        </a:t>
            </a:r>
            <a:r>
              <a:rPr lang="zh-CN" altLang="en-US" sz="2800" b="1" dirty="0">
                <a:solidFill>
                  <a:srgbClr val="C00000"/>
                </a:solidFill>
              </a:rPr>
              <a:t>闭上眼睛写</a:t>
            </a:r>
            <a:r>
              <a:rPr lang="en-US" altLang="zh-CN" sz="2800" dirty="0">
                <a:solidFill>
                  <a:srgbClr val="C00000"/>
                </a:solidFill>
              </a:rPr>
              <a:t>——</a:t>
            </a:r>
            <a:r>
              <a:rPr lang="zh-CN" altLang="en-US" sz="2800" dirty="0">
                <a:solidFill>
                  <a:srgbClr val="C00000"/>
                </a:solidFill>
              </a:rPr>
              <a:t>作者通过对声音和</a:t>
            </a:r>
            <a:r>
              <a:rPr lang="zh-CN" altLang="en-US" sz="2800" dirty="0" smtClean="0">
                <a:solidFill>
                  <a:srgbClr val="C00000"/>
                </a:solidFill>
              </a:rPr>
              <a:t>气味的描写</a:t>
            </a:r>
            <a:r>
              <a:rPr lang="zh-CN" altLang="en-US" sz="2800" dirty="0">
                <a:solidFill>
                  <a:srgbClr val="C00000"/>
                </a:solidFill>
              </a:rPr>
              <a:t>，让读者仿佛身临其境。</a:t>
            </a:r>
          </a:p>
        </p:txBody>
      </p:sp>
      <p:sp>
        <p:nvSpPr>
          <p:cNvPr id="9" name="上箭头 8"/>
          <p:cNvSpPr/>
          <p:nvPr/>
        </p:nvSpPr>
        <p:spPr>
          <a:xfrm>
            <a:off x="8239141" y="3714752"/>
            <a:ext cx="785819" cy="357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C:\Users\admin\Desktop\QQ截图2019071120154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623" y="242911"/>
            <a:ext cx="5067300" cy="6543675"/>
          </a:xfrm>
          <a:prstGeom prst="rect">
            <a:avLst/>
          </a:prstGeom>
          <a:noFill/>
        </p:spPr>
      </p:pic>
      <p:sp>
        <p:nvSpPr>
          <p:cNvPr id="7" name="下箭头 6"/>
          <p:cNvSpPr/>
          <p:nvPr/>
        </p:nvSpPr>
        <p:spPr>
          <a:xfrm>
            <a:off x="5953125" y="2857496"/>
            <a:ext cx="785819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>
            <a:off x="10882346" y="1214422"/>
            <a:ext cx="928694" cy="1428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0525156" y="3143248"/>
            <a:ext cx="1500198" cy="3500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0548026" y="3286124"/>
            <a:ext cx="1477328" cy="32147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   基于兴趣</a:t>
            </a:r>
            <a:endParaRPr lang="en-US" altLang="zh-CN" sz="2800" dirty="0" smtClean="0">
              <a:solidFill>
                <a:schemeClr val="bg1"/>
              </a:solidFill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</a:rPr>
              <a:t>   基于生活积累</a:t>
            </a:r>
            <a:endParaRPr lang="en-US" altLang="zh-CN" sz="2800" dirty="0" smtClean="0">
              <a:solidFill>
                <a:schemeClr val="bg1"/>
              </a:solidFill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</a:rPr>
              <a:t>   基于个性体验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850900"/>
          </a:xfrm>
        </p:spPr>
        <p:txBody>
          <a:bodyPr/>
          <a:lstStyle/>
          <a:p>
            <a:pPr algn="l" eaLnBrk="1" hangingPunct="1"/>
            <a:r>
              <a:rPr lang="en-US" altLang="zh-CN" b="1" dirty="0" smtClean="0">
                <a:solidFill>
                  <a:srgbClr val="C00000"/>
                </a:solidFill>
              </a:rPr>
              <a:t>《</a:t>
            </a:r>
            <a:r>
              <a:rPr lang="zh-CN" altLang="en-US" b="1" dirty="0" smtClean="0">
                <a:solidFill>
                  <a:srgbClr val="C00000"/>
                </a:solidFill>
              </a:rPr>
              <a:t>立小言易作文</a:t>
            </a:r>
            <a:r>
              <a:rPr lang="en-US" altLang="zh-CN" b="1" dirty="0" smtClean="0">
                <a:solidFill>
                  <a:srgbClr val="C00000"/>
                </a:solidFill>
              </a:rPr>
              <a:t>》</a:t>
            </a:r>
            <a:r>
              <a:rPr lang="zh-CN" altLang="en-US" b="1" dirty="0" smtClean="0">
                <a:solidFill>
                  <a:srgbClr val="C00000"/>
                </a:solidFill>
              </a:rPr>
              <a:t>的</a:t>
            </a:r>
            <a:r>
              <a:rPr lang="en-US" altLang="zh-CN" b="1" dirty="0" smtClean="0">
                <a:solidFill>
                  <a:srgbClr val="C00000"/>
                </a:solidFill>
              </a:rPr>
              <a:t>6</a:t>
            </a:r>
            <a:r>
              <a:rPr lang="zh-CN" altLang="en-US" b="1" dirty="0" smtClean="0">
                <a:solidFill>
                  <a:srgbClr val="C00000"/>
                </a:solidFill>
              </a:rPr>
              <a:t>要素：基本技能点</a:t>
            </a:r>
          </a:p>
        </p:txBody>
      </p:sp>
      <p:graphicFrame>
        <p:nvGraphicFramePr>
          <p:cNvPr id="22" name="图示 21"/>
          <p:cNvGraphicFramePr/>
          <p:nvPr/>
        </p:nvGraphicFramePr>
        <p:xfrm>
          <a:off x="335360" y="1268760"/>
          <a:ext cx="1185664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admin\Desktop\QQ截图2019071209031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53593" y="1142990"/>
            <a:ext cx="2328871" cy="5035935"/>
          </a:xfrm>
          <a:prstGeom prst="rect">
            <a:avLst/>
          </a:prstGeom>
          <a:noFill/>
        </p:spPr>
      </p:pic>
      <p:pic>
        <p:nvPicPr>
          <p:cNvPr id="5" name="Picture 2" descr="C:\Users\Administrator\Desktop\立小言淘学记\立小言图片\微信图片_2019031615094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712" y="4357694"/>
            <a:ext cx="2000264" cy="2071678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8024825" y="5857892"/>
            <a:ext cx="3643339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096270" y="5935829"/>
            <a:ext cx="3500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短视频素材库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9" name="左箭头 8"/>
          <p:cNvSpPr/>
          <p:nvPr/>
        </p:nvSpPr>
        <p:spPr>
          <a:xfrm>
            <a:off x="7096135" y="5857892"/>
            <a:ext cx="714380" cy="6429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8882086" y="3929072"/>
            <a:ext cx="1773807" cy="1773807"/>
            <a:chOff x="5530687" y="199327"/>
            <a:chExt cx="1773807" cy="1773807"/>
          </a:xfrm>
        </p:grpSpPr>
        <p:sp>
          <p:nvSpPr>
            <p:cNvPr id="11" name=" 3"/>
            <p:cNvSpPr/>
            <p:nvPr/>
          </p:nvSpPr>
          <p:spPr>
            <a:xfrm rot="20700000">
              <a:off x="5530687" y="199327"/>
              <a:ext cx="1773807" cy="1773807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 4"/>
            <p:cNvSpPr/>
            <p:nvPr/>
          </p:nvSpPr>
          <p:spPr>
            <a:xfrm>
              <a:off x="5919735" y="588375"/>
              <a:ext cx="995711" cy="9957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300" kern="1200" dirty="0" smtClean="0"/>
                <a:t>兴趣</a:t>
              </a:r>
              <a:endParaRPr lang="zh-CN" altLang="en-US" sz="33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170" name="Picture 2" descr="C:\Users\admin\Desktop\QQ截图201907112016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313" y="500043"/>
            <a:ext cx="4642183" cy="6357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7672" y="2643182"/>
            <a:ext cx="2779568" cy="387581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24033" y="1285873"/>
            <a:ext cx="8501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《</a:t>
            </a:r>
            <a:r>
              <a:rPr lang="zh-CN" altLang="en-US" sz="3200" b="1" dirty="0"/>
              <a:t>主题阅读</a:t>
            </a:r>
            <a:r>
              <a:rPr lang="en-US" altLang="zh-CN" sz="3200" b="1" dirty="0"/>
              <a:t>》</a:t>
            </a:r>
            <a:r>
              <a:rPr lang="zh-CN" altLang="en-US" sz="3200" b="1" dirty="0"/>
              <a:t>有哪些变化？</a:t>
            </a:r>
            <a:r>
              <a:rPr lang="en-US" altLang="zh-CN" sz="3200" b="1" dirty="0"/>
              <a:t>      </a:t>
            </a:r>
            <a:endParaRPr lang="zh-CN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453059" y="3714752"/>
            <a:ext cx="1428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/>
              <a:t>＋</a:t>
            </a:r>
          </a:p>
        </p:txBody>
      </p:sp>
      <p:pic>
        <p:nvPicPr>
          <p:cNvPr id="6" name="Picture 2" descr="C:\Users\admin\Desktop\QQ截图201907121354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99" y="2265916"/>
            <a:ext cx="3429024" cy="4592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2599" y="4643453"/>
            <a:ext cx="3286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        </a:t>
            </a:r>
            <a:r>
              <a:rPr lang="zh-CN" altLang="en-US" sz="2800" b="1" dirty="0">
                <a:solidFill>
                  <a:srgbClr val="C00000"/>
                </a:solidFill>
              </a:rPr>
              <a:t>睁大眼睛，仔细观察</a:t>
            </a:r>
            <a:r>
              <a:rPr lang="en-US" altLang="zh-CN" sz="2800" dirty="0">
                <a:solidFill>
                  <a:srgbClr val="C00000"/>
                </a:solidFill>
              </a:rPr>
              <a:t>——</a:t>
            </a:r>
            <a:r>
              <a:rPr lang="zh-CN" altLang="en-US" sz="2800" dirty="0">
                <a:solidFill>
                  <a:schemeClr val="tx1"/>
                </a:solidFill>
              </a:rPr>
              <a:t>用“</a:t>
            </a:r>
            <a:r>
              <a:rPr lang="zh-CN" altLang="en-US" sz="2800" u="sng" dirty="0">
                <a:solidFill>
                  <a:schemeClr val="tx1"/>
                </a:solidFill>
              </a:rPr>
              <a:t>      </a:t>
            </a:r>
            <a:r>
              <a:rPr lang="zh-CN" altLang="en-US" sz="2800" dirty="0">
                <a:solidFill>
                  <a:schemeClr val="tx1"/>
                </a:solidFill>
              </a:rPr>
              <a:t>”画出</a:t>
            </a:r>
            <a:r>
              <a:rPr lang="zh-CN" altLang="en-US" sz="2800" dirty="0" smtClean="0">
                <a:solidFill>
                  <a:schemeClr val="tx1"/>
                </a:solidFill>
              </a:rPr>
              <a:t>看到的句子</a:t>
            </a:r>
            <a:r>
              <a:rPr lang="zh-CN" altLang="en-US" sz="2800" dirty="0">
                <a:solidFill>
                  <a:schemeClr val="tx1"/>
                </a:solidFill>
              </a:rPr>
              <a:t>。</a:t>
            </a:r>
          </a:p>
        </p:txBody>
      </p:sp>
      <p:pic>
        <p:nvPicPr>
          <p:cNvPr id="8194" name="Picture 2" descr="C:\Users\admin\Desktop\QQ截图2019071120163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1985" y="214295"/>
            <a:ext cx="4821240" cy="6457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2599" y="4857767"/>
            <a:ext cx="32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zh-CN" altLang="en-US" sz="3600" b="1" dirty="0">
                <a:solidFill>
                  <a:srgbClr val="C00000"/>
                </a:solidFill>
              </a:rPr>
              <a:t>三次小练笔</a:t>
            </a:r>
            <a:endParaRPr lang="en-US" altLang="zh-CN" sz="3600" b="1" dirty="0">
              <a:solidFill>
                <a:srgbClr val="C00000"/>
              </a:solidFill>
            </a:endParaRPr>
          </a:p>
          <a:p>
            <a:r>
              <a:rPr lang="zh-CN" altLang="en-US" sz="3600" b="1" dirty="0">
                <a:solidFill>
                  <a:srgbClr val="C00000"/>
                </a:solidFill>
              </a:rPr>
              <a:t>一次大作文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pic>
        <p:nvPicPr>
          <p:cNvPr id="9218" name="Picture 2" descr="C:\Users\admin\Desktop\QQ截图2019071120165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51" y="285728"/>
            <a:ext cx="4620452" cy="6572272"/>
          </a:xfrm>
          <a:prstGeom prst="rect">
            <a:avLst/>
          </a:prstGeom>
          <a:noFill/>
        </p:spPr>
      </p:pic>
      <p:sp>
        <p:nvSpPr>
          <p:cNvPr id="6" name="直角双向箭头 5"/>
          <p:cNvSpPr/>
          <p:nvPr/>
        </p:nvSpPr>
        <p:spPr>
          <a:xfrm>
            <a:off x="4667247" y="2857496"/>
            <a:ext cx="928695" cy="278608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左箭头 6"/>
          <p:cNvSpPr/>
          <p:nvPr/>
        </p:nvSpPr>
        <p:spPr>
          <a:xfrm>
            <a:off x="4524364" y="271462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42" name="Picture 2" descr="C:\Users\admin\Desktop\QQ截图2019071120172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0604" y="214294"/>
            <a:ext cx="4657397" cy="6496071"/>
          </a:xfrm>
          <a:prstGeom prst="rect">
            <a:avLst/>
          </a:prstGeom>
          <a:noFill/>
        </p:spPr>
      </p:pic>
      <p:sp>
        <p:nvSpPr>
          <p:cNvPr id="9" name="上箭头 8"/>
          <p:cNvSpPr/>
          <p:nvPr/>
        </p:nvSpPr>
        <p:spPr>
          <a:xfrm>
            <a:off x="9239275" y="1357298"/>
            <a:ext cx="428628" cy="5000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上箭头 9"/>
          <p:cNvSpPr/>
          <p:nvPr/>
        </p:nvSpPr>
        <p:spPr>
          <a:xfrm>
            <a:off x="7096135" y="1357298"/>
            <a:ext cx="428628" cy="5000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右箭头 10"/>
          <p:cNvSpPr/>
          <p:nvPr/>
        </p:nvSpPr>
        <p:spPr>
          <a:xfrm>
            <a:off x="4738679" y="1500174"/>
            <a:ext cx="1143008" cy="235745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左箭头 11"/>
          <p:cNvSpPr/>
          <p:nvPr/>
        </p:nvSpPr>
        <p:spPr>
          <a:xfrm>
            <a:off x="4095743" y="3643314"/>
            <a:ext cx="928695" cy="4286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166911" y="5000636"/>
            <a:ext cx="3429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C00000"/>
                </a:solidFill>
              </a:rPr>
              <a:t>自评</a:t>
            </a:r>
            <a:endParaRPr lang="en-US" altLang="zh-CN" sz="4800" dirty="0">
              <a:solidFill>
                <a:srgbClr val="C00000"/>
              </a:solidFill>
            </a:endParaRPr>
          </a:p>
          <a:p>
            <a:r>
              <a:rPr lang="zh-CN" altLang="en-US" sz="4800" dirty="0">
                <a:solidFill>
                  <a:srgbClr val="C00000"/>
                </a:solidFill>
              </a:rPr>
              <a:t>他评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338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38751" y="3214691"/>
            <a:ext cx="4929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C00000"/>
                </a:solidFill>
              </a:rPr>
              <a:t>我们做一次学生</a:t>
            </a:r>
            <a:endParaRPr lang="en-US" altLang="zh-CN" sz="4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38751" y="3214691"/>
            <a:ext cx="4929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C00000"/>
                </a:solidFill>
              </a:rPr>
              <a:t>我们做一次学生</a:t>
            </a:r>
            <a:endParaRPr lang="en-US" altLang="zh-CN" sz="4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266" name="Picture 2" descr="C:\Users\admin\Desktop\QQ截图2019071122154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1693" y="-222"/>
            <a:ext cx="4614879" cy="68582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290" name="Picture 2" descr="C:\Users\admin\Desktop\QQ截图201907112216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2479" y="0"/>
            <a:ext cx="5245524" cy="6662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314" name="Picture 2" descr="C:\Users\admin\Desktop\QQ截图2019071122163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1932" y="0"/>
            <a:ext cx="4655069" cy="6629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338" name="Picture 2" descr="C:\Users\admin\Desktop\QQ截图2019071122164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8299" y="3"/>
            <a:ext cx="4890617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362" name="Picture 2" descr="C:\Users\admin\Desktop\QQ截图201907112217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4429" y="-24"/>
            <a:ext cx="4819651" cy="683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副标题 2"/>
          <p:cNvSpPr txBox="1"/>
          <p:nvPr/>
        </p:nvSpPr>
        <p:spPr>
          <a:xfrm>
            <a:off x="4381488" y="2571744"/>
            <a:ext cx="7810512" cy="2426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3600" b="1" dirty="0" smtClean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《</a:t>
            </a:r>
            <a:r>
              <a:rPr lang="zh-CN" altLang="en-US" sz="3600" b="1" dirty="0" smtClean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立小言易作文</a:t>
            </a:r>
            <a:r>
              <a:rPr lang="en-US" altLang="zh-CN" sz="3600" b="1" dirty="0" smtClean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》——</a:t>
            </a:r>
            <a:r>
              <a:rPr lang="zh-CN" altLang="en-US" sz="3600" b="1" dirty="0" smtClean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作文自学</a:t>
            </a:r>
            <a:r>
              <a:rPr lang="zh-CN" altLang="en-US" sz="3600" b="1" dirty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手册</a:t>
            </a:r>
            <a:endParaRPr lang="en-US" altLang="zh-CN" sz="3600" b="1" dirty="0">
              <a:solidFill>
                <a:srgbClr val="CC0000"/>
              </a:solidFill>
              <a:latin typeface="隶书" pitchFamily="49" charset="-122"/>
              <a:ea typeface="隶书" pitchFamily="49" charset="-122"/>
            </a:endParaRPr>
          </a:p>
          <a:p>
            <a:pPr>
              <a:spcBef>
                <a:spcPct val="20000"/>
              </a:spcBef>
              <a:defRPr/>
            </a:pPr>
            <a:endParaRPr lang="en-US" altLang="zh-CN" sz="2800" b="1" dirty="0">
              <a:latin typeface="隶书" pitchFamily="49" charset="-122"/>
              <a:ea typeface="隶书" pitchFamily="49" charset="-122"/>
            </a:endParaRPr>
          </a:p>
          <a:p>
            <a:pPr>
              <a:spcBef>
                <a:spcPct val="20000"/>
              </a:spcBef>
              <a:defRPr/>
            </a:pPr>
            <a:endParaRPr lang="zh-CN" altLang="en-US" sz="2800" b="1" dirty="0"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1026" name="Picture 2" descr="C:\Users\admin\Desktop\QQ截图201907121354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588" y="1071546"/>
            <a:ext cx="3429024" cy="4592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48" y="1028713"/>
            <a:ext cx="1800225" cy="100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898"/>
          <a:stretch>
            <a:fillRect/>
          </a:stretch>
        </p:blipFill>
        <p:spPr>
          <a:xfrm>
            <a:off x="3001884" y="352905"/>
            <a:ext cx="2079536" cy="3189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963390">
            <a:off x="9955217" y="3653376"/>
            <a:ext cx="777875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1028714"/>
            <a:ext cx="4167188" cy="440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893220">
            <a:off x="5695960" y="3907380"/>
            <a:ext cx="1165225" cy="101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5" y="641351"/>
            <a:ext cx="2203451" cy="123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E:\丫头\png\小人\卡通类素材\shu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6" y="48684"/>
            <a:ext cx="2306637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" descr="E:\丫头\png\小人\卡通类素材\tr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16"/>
          <a:stretch>
            <a:fillRect/>
          </a:stretch>
        </p:blipFill>
        <p:spPr bwMode="auto">
          <a:xfrm>
            <a:off x="4224348" y="4000501"/>
            <a:ext cx="64595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7" descr="E:\丫头\png\小人\卡通类素材\ryf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488"/>
          <a:stretch>
            <a:fillRect/>
          </a:stretch>
        </p:blipFill>
        <p:spPr bwMode="auto">
          <a:xfrm>
            <a:off x="4872045" y="48685"/>
            <a:ext cx="1276351" cy="172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7" descr="E:\丫头\png\小人\卡通类素材\ryf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134"/>
          <a:stretch>
            <a:fillRect/>
          </a:stretch>
        </p:blipFill>
        <p:spPr bwMode="auto">
          <a:xfrm>
            <a:off x="5949961" y="4942430"/>
            <a:ext cx="1160463" cy="195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>
            <a:off x="7553328" y="3543300"/>
            <a:ext cx="9239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504957">
            <a:off x="8081968" y="3337985"/>
            <a:ext cx="1163637" cy="10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1008"/>
          <a:stretch>
            <a:fillRect/>
          </a:stretch>
        </p:blipFill>
        <p:spPr bwMode="auto">
          <a:xfrm>
            <a:off x="5359405" y="5700198"/>
            <a:ext cx="919163" cy="142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6910389" y="4595284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005765" y="5833533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4816477" y="6108700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9955213" y="62759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2703675">
            <a:off x="3724275" y="5982764"/>
            <a:ext cx="12319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1008"/>
          <a:stretch>
            <a:fillRect/>
          </a:stretch>
        </p:blipFill>
        <p:spPr bwMode="auto">
          <a:xfrm rot="1377942">
            <a:off x="3216282" y="6379647"/>
            <a:ext cx="387351" cy="60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7164392" y="5537200"/>
            <a:ext cx="5794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342"/>
          <a:stretch>
            <a:fillRect/>
          </a:stretch>
        </p:blipFill>
        <p:spPr bwMode="auto">
          <a:xfrm>
            <a:off x="1524004" y="3031069"/>
            <a:ext cx="695325" cy="100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7" name="TextBox 2"/>
          <p:cNvSpPr>
            <a:spLocks noChangeArrowheads="1"/>
          </p:cNvSpPr>
          <p:nvPr/>
        </p:nvSpPr>
        <p:spPr bwMode="auto">
          <a:xfrm rot="20389738">
            <a:off x="3665346" y="2809045"/>
            <a:ext cx="323088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r>
              <a:rPr lang="zh-CN" altLang="en-US" sz="6000">
                <a:latin typeface="楷体" panose="02010609060101010101" pitchFamily="49" charset="-122"/>
                <a:ea typeface="楷体" panose="02010609060101010101" pitchFamily="49" charset="-122"/>
              </a:rPr>
              <a:t>你演我猜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029" y="2520517"/>
            <a:ext cx="2451563" cy="4131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07" y="4276396"/>
            <a:ext cx="1804420" cy="2568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0960" y="714356"/>
            <a:ext cx="1928826" cy="289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 descr="C:\Users\admin\Desktop\QQ截图20190712191437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953652" y="881066"/>
            <a:ext cx="1852756" cy="2690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2498113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7" grpId="0" bldLvl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9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2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3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手脚发抖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2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3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手舞足蹈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2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3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手心出汗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2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3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11"/>
            <a:ext cx="5072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汗毛竖起来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2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3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声音发颤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2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3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面红耳赤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2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3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11"/>
            <a:ext cx="5072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倒吸一口凉气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2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3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提心吊胆</a:t>
            </a:r>
            <a:endParaRPr lang="zh-CN" altLang="en-US" sz="9600" dirty="0">
              <a:solidFill>
                <a:srgbClr val="C00000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2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3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不知所措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51" y="4000504"/>
            <a:ext cx="1857388" cy="258993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38216" y="928671"/>
            <a:ext cx="100727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/>
              <a:t>      </a:t>
            </a:r>
            <a:r>
              <a:rPr lang="zh-CN" altLang="en-US" sz="4400" b="1" dirty="0" smtClean="0"/>
              <a:t>  学</a:t>
            </a:r>
            <a:r>
              <a:rPr lang="zh-CN" altLang="en-US" sz="4400" b="1" dirty="0"/>
              <a:t>材：就是从学习者的角度，设计材料，让学生展开学习。</a:t>
            </a:r>
            <a:endParaRPr lang="en-US" altLang="zh-CN" sz="4400" b="1" dirty="0"/>
          </a:p>
          <a:p>
            <a:r>
              <a:rPr lang="en-US" altLang="zh-CN" sz="3200" b="1" dirty="0"/>
              <a:t>      </a:t>
            </a:r>
            <a:endParaRPr lang="zh-CN" altLang="en-US" sz="3200" dirty="0"/>
          </a:p>
        </p:txBody>
      </p:sp>
      <p:pic>
        <p:nvPicPr>
          <p:cNvPr id="6" name="Picture 2" descr="C:\Users\admin\Desktop\QQ截图201907102105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3" y="3857641"/>
            <a:ext cx="4618377" cy="2771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2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3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忐忑不安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2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3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欣喜若狂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2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3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11"/>
            <a:ext cx="5072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大脑一片空白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例文学招：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362" name="Picture 2" descr="C:\Users\admin\Desktop\QQ截图201907112217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4429" y="-24"/>
            <a:ext cx="4819651" cy="68389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66844" y="4714890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C00000"/>
                </a:solidFill>
              </a:rPr>
              <a:t>读、背、用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例文学招：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386" name="Picture 2" descr="C:\Users\admin\Desktop\QQ截图2019071122171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5596" y="3"/>
            <a:ext cx="5073805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例文学招：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7410" name="Picture 2" descr="C:\Users\admin\Desktop\QQ截图2019071122173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4497" y="71414"/>
            <a:ext cx="4776803" cy="6740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096270" y="5935829"/>
            <a:ext cx="3500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短视频素材库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admin\Desktop\QQ截图2019071209455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0" y="428604"/>
            <a:ext cx="12192000" cy="62865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4" name="组合 28"/>
          <p:cNvGrpSpPr/>
          <p:nvPr/>
        </p:nvGrpSpPr>
        <p:grpSpPr bwMode="auto">
          <a:xfrm>
            <a:off x="4561419" y="4438650"/>
            <a:ext cx="3034780" cy="1817688"/>
            <a:chOff x="817310" y="2201172"/>
            <a:chExt cx="3120405" cy="3060000"/>
          </a:xfrm>
        </p:grpSpPr>
        <p:sp>
          <p:nvSpPr>
            <p:cNvPr id="15" name="椭圆 30"/>
            <p:cNvSpPr>
              <a:spLocks noChangeAspect="1"/>
            </p:cNvSpPr>
            <p:nvPr/>
          </p:nvSpPr>
          <p:spPr bwMode="auto">
            <a:xfrm>
              <a:off x="852664" y="2436351"/>
              <a:ext cx="3085051" cy="2589642"/>
            </a:xfrm>
            <a:prstGeom prst="ellipse">
              <a:avLst/>
            </a:prstGeom>
            <a:solidFill>
              <a:schemeClr val="bg1">
                <a:lumMod val="50000"/>
                <a:alpha val="79999"/>
              </a:schemeClr>
            </a:solidFill>
            <a:ln w="25400" algn="ctr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5400" b="1" dirty="0" smtClean="0">
                  <a:solidFill>
                    <a:srgbClr val="C00000"/>
                  </a:solidFill>
                  <a:latin typeface="Calibri" panose="020F0502020204030204" charset="0"/>
                  <a:ea typeface="+mn-ea"/>
                </a:rPr>
                <a:t>易</a:t>
              </a:r>
              <a:r>
                <a:rPr lang="zh-CN" altLang="en-US" sz="3600" b="1" dirty="0" smtClean="0">
                  <a:solidFill>
                    <a:srgbClr val="C00000"/>
                  </a:solidFill>
                  <a:latin typeface="Calibri" panose="020F0502020204030204" charset="0"/>
                  <a:ea typeface="+mn-ea"/>
                </a:rPr>
                <a:t>作文</a:t>
              </a:r>
              <a:endParaRPr lang="zh-CN" altLang="en-US" sz="3600" b="1" dirty="0">
                <a:solidFill>
                  <a:srgbClr val="C00000"/>
                </a:solidFill>
                <a:latin typeface="Calibri" panose="020F0502020204030204" charset="0"/>
                <a:ea typeface="+mn-ea"/>
              </a:endParaRPr>
            </a:p>
          </p:txBody>
        </p:sp>
        <p:sp>
          <p:nvSpPr>
            <p:cNvPr id="16" name="椭圆 15"/>
            <p:cNvSpPr>
              <a:spLocks noChangeAspect="1"/>
            </p:cNvSpPr>
            <p:nvPr/>
          </p:nvSpPr>
          <p:spPr>
            <a:xfrm>
              <a:off x="817310" y="2201172"/>
              <a:ext cx="3060000" cy="3060000"/>
            </a:xfrm>
            <a:prstGeom prst="ellipse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810248" y="4643448"/>
            <a:ext cx="1928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立小言</a:t>
            </a:r>
            <a:endParaRPr lang="zh-CN" altLang="en-US" sz="3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54"/>
          <p:cNvGrpSpPr/>
          <p:nvPr/>
        </p:nvGrpSpPr>
        <p:grpSpPr bwMode="auto">
          <a:xfrm rot="-7187172">
            <a:off x="7615504" y="4192325"/>
            <a:ext cx="519113" cy="865717"/>
            <a:chOff x="1276298" y="2846378"/>
            <a:chExt cx="576000" cy="385071"/>
          </a:xfrm>
        </p:grpSpPr>
        <p:sp>
          <p:nvSpPr>
            <p:cNvPr id="19" name="燕尾形 18"/>
            <p:cNvSpPr/>
            <p:nvPr/>
          </p:nvSpPr>
          <p:spPr>
            <a:xfrm rot="5400000">
              <a:off x="1462292" y="2665902"/>
              <a:ext cx="215602" cy="576000"/>
            </a:xfrm>
            <a:prstGeom prst="chevron">
              <a:avLst>
                <a:gd name="adj" fmla="val 63229"/>
              </a:avLst>
            </a:prstGeom>
            <a:noFill/>
            <a:ln w="15875">
              <a:solidFill>
                <a:srgbClr val="0070C0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solidFill>
                  <a:srgbClr val="0070C0"/>
                </a:solidFill>
              </a:endParaRPr>
            </a:p>
          </p:txBody>
        </p:sp>
        <p:sp>
          <p:nvSpPr>
            <p:cNvPr id="20" name="燕尾形 19"/>
            <p:cNvSpPr/>
            <p:nvPr/>
          </p:nvSpPr>
          <p:spPr>
            <a:xfrm rot="5400000">
              <a:off x="1457038" y="2835695"/>
              <a:ext cx="215602" cy="575999"/>
            </a:xfrm>
            <a:prstGeom prst="chevron">
              <a:avLst>
                <a:gd name="adj" fmla="val 63229"/>
              </a:avLst>
            </a:prstGeom>
            <a:noFill/>
            <a:ln w="15875">
              <a:solidFill>
                <a:srgbClr val="0070C0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solidFill>
                  <a:srgbClr val="0070C0"/>
                </a:solidFill>
              </a:endParaRPr>
            </a:p>
          </p:txBody>
        </p:sp>
      </p:grpSp>
      <p:grpSp>
        <p:nvGrpSpPr>
          <p:cNvPr id="21" name="组合 54"/>
          <p:cNvGrpSpPr/>
          <p:nvPr/>
        </p:nvGrpSpPr>
        <p:grpSpPr bwMode="auto">
          <a:xfrm rot="8023061">
            <a:off x="4158988" y="4265350"/>
            <a:ext cx="519113" cy="865716"/>
            <a:chOff x="1276298" y="2846378"/>
            <a:chExt cx="576000" cy="385071"/>
          </a:xfrm>
        </p:grpSpPr>
        <p:sp>
          <p:nvSpPr>
            <p:cNvPr id="23" name="燕尾形 54"/>
            <p:cNvSpPr>
              <a:spLocks noChangeArrowheads="1"/>
            </p:cNvSpPr>
            <p:nvPr/>
          </p:nvSpPr>
          <p:spPr bwMode="auto">
            <a:xfrm rot="5400000">
              <a:off x="1456301" y="2666341"/>
              <a:ext cx="215603" cy="576000"/>
            </a:xfrm>
            <a:prstGeom prst="chevron">
              <a:avLst>
                <a:gd name="adj" fmla="val 63227"/>
              </a:avLst>
            </a:prstGeom>
            <a:noFill/>
            <a:ln w="15875" algn="ctr">
              <a:solidFill>
                <a:srgbClr val="0070C0"/>
              </a:solidFill>
              <a:miter lim="800000"/>
            </a:ln>
          </p:spPr>
          <p:txBody>
            <a:bodyPr rot="1080000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Calibri" panose="020F0502020204030204" charset="0"/>
              </a:endParaRPr>
            </a:p>
          </p:txBody>
        </p:sp>
        <p:sp>
          <p:nvSpPr>
            <p:cNvPr id="24" name="燕尾形 55"/>
            <p:cNvSpPr>
              <a:spLocks noChangeArrowheads="1"/>
            </p:cNvSpPr>
            <p:nvPr/>
          </p:nvSpPr>
          <p:spPr bwMode="auto">
            <a:xfrm rot="5400000">
              <a:off x="1456637" y="2836817"/>
              <a:ext cx="215602" cy="575999"/>
            </a:xfrm>
            <a:prstGeom prst="chevron">
              <a:avLst>
                <a:gd name="adj" fmla="val 63227"/>
              </a:avLst>
            </a:prstGeom>
            <a:noFill/>
            <a:ln w="15875" algn="ctr">
              <a:solidFill>
                <a:srgbClr val="0070C0"/>
              </a:solidFill>
              <a:miter lim="800000"/>
            </a:ln>
          </p:spPr>
          <p:txBody>
            <a:bodyPr rot="1080000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Calibri" panose="020F0502020204030204" charset="0"/>
              </a:endParaRPr>
            </a:p>
          </p:txBody>
        </p:sp>
      </p:grpSp>
      <p:grpSp>
        <p:nvGrpSpPr>
          <p:cNvPr id="25" name="Group 46"/>
          <p:cNvGrpSpPr/>
          <p:nvPr/>
        </p:nvGrpSpPr>
        <p:grpSpPr bwMode="auto">
          <a:xfrm rot="2277311">
            <a:off x="7691967" y="3660775"/>
            <a:ext cx="2209800" cy="936625"/>
            <a:chOff x="2154" y="2115"/>
            <a:chExt cx="1946" cy="771"/>
          </a:xfrm>
        </p:grpSpPr>
        <p:sp>
          <p:nvSpPr>
            <p:cNvPr id="26" name="AutoShape 8"/>
            <p:cNvSpPr>
              <a:spLocks noChangeArrowheads="1"/>
            </p:cNvSpPr>
            <p:nvPr/>
          </p:nvSpPr>
          <p:spPr bwMode="auto">
            <a:xfrm>
              <a:off x="2154" y="2115"/>
              <a:ext cx="1946" cy="771"/>
            </a:xfrm>
            <a:prstGeom prst="roundRect">
              <a:avLst>
                <a:gd name="adj" fmla="val 4801"/>
              </a:avLst>
            </a:prstGeom>
            <a:gradFill rotWithShape="1">
              <a:gsLst>
                <a:gs pos="0">
                  <a:srgbClr val="98442C"/>
                </a:gs>
                <a:gs pos="100000">
                  <a:srgbClr val="C95839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pPr algn="ctr"/>
              <a:r>
                <a:rPr lang="zh-CN" altLang="en-US" sz="3200" dirty="0" smtClean="0">
                  <a:latin typeface="Calibri" panose="020F0502020204030204" charset="0"/>
                </a:rPr>
                <a:t>讲讲老师</a:t>
              </a:r>
              <a:endParaRPr lang="zh-CN" altLang="zh-CN" sz="3200" dirty="0">
                <a:latin typeface="Calibri" panose="020F0502020204030204" charset="0"/>
              </a:endParaRPr>
            </a:p>
          </p:txBody>
        </p:sp>
        <p:grpSp>
          <p:nvGrpSpPr>
            <p:cNvPr id="27" name="Group 35"/>
            <p:cNvGrpSpPr/>
            <p:nvPr/>
          </p:nvGrpSpPr>
          <p:grpSpPr bwMode="auto">
            <a:xfrm rot="5400000" flipH="1">
              <a:off x="2232" y="2511"/>
              <a:ext cx="203" cy="205"/>
              <a:chOff x="4124" y="570"/>
              <a:chExt cx="203" cy="205"/>
            </a:xfrm>
            <a:solidFill>
              <a:srgbClr val="FBCB33"/>
            </a:solidFill>
          </p:grpSpPr>
          <p:sp>
            <p:nvSpPr>
              <p:cNvPr id="29" name="Freeform 36"/>
              <p:cNvSpPr/>
              <p:nvPr/>
            </p:nvSpPr>
            <p:spPr bwMode="auto">
              <a:xfrm>
                <a:off x="4176" y="624"/>
                <a:ext cx="99" cy="151"/>
              </a:xfrm>
              <a:custGeom>
                <a:avLst/>
                <a:gdLst>
                  <a:gd name="T0" fmla="*/ 64 w 42"/>
                  <a:gd name="T1" fmla="*/ 151 h 64"/>
                  <a:gd name="T2" fmla="*/ 64 w 42"/>
                  <a:gd name="T3" fmla="*/ 54 h 64"/>
                  <a:gd name="T4" fmla="*/ 99 w 42"/>
                  <a:gd name="T5" fmla="*/ 87 h 64"/>
                  <a:gd name="T6" fmla="*/ 99 w 42"/>
                  <a:gd name="T7" fmla="*/ 50 h 64"/>
                  <a:gd name="T8" fmla="*/ 50 w 42"/>
                  <a:gd name="T9" fmla="*/ 0 h 64"/>
                  <a:gd name="T10" fmla="*/ 0 w 42"/>
                  <a:gd name="T11" fmla="*/ 50 h 64"/>
                  <a:gd name="T12" fmla="*/ 0 w 42"/>
                  <a:gd name="T13" fmla="*/ 87 h 64"/>
                  <a:gd name="T14" fmla="*/ 35 w 42"/>
                  <a:gd name="T15" fmla="*/ 54 h 64"/>
                  <a:gd name="T16" fmla="*/ 35 w 42"/>
                  <a:gd name="T17" fmla="*/ 151 h 64"/>
                  <a:gd name="T18" fmla="*/ 64 w 42"/>
                  <a:gd name="T19" fmla="*/ 151 h 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2" h="64">
                    <a:moveTo>
                      <a:pt x="27" y="64"/>
                    </a:moveTo>
                    <a:cubicBezTo>
                      <a:pt x="27" y="23"/>
                      <a:pt x="27" y="23"/>
                      <a:pt x="27" y="23"/>
                    </a:cubicBezTo>
                    <a:cubicBezTo>
                      <a:pt x="33" y="29"/>
                      <a:pt x="42" y="37"/>
                      <a:pt x="42" y="37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9" y="29"/>
                      <a:pt x="15" y="23"/>
                    </a:cubicBezTo>
                    <a:cubicBezTo>
                      <a:pt x="15" y="64"/>
                      <a:pt x="15" y="64"/>
                      <a:pt x="15" y="64"/>
                    </a:cubicBezTo>
                    <a:lnTo>
                      <a:pt x="27" y="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30" name="Freeform 37"/>
              <p:cNvSpPr/>
              <p:nvPr/>
            </p:nvSpPr>
            <p:spPr bwMode="auto">
              <a:xfrm>
                <a:off x="4124" y="570"/>
                <a:ext cx="203" cy="205"/>
              </a:xfrm>
              <a:custGeom>
                <a:avLst/>
                <a:gdLst>
                  <a:gd name="T0" fmla="*/ 26 w 86"/>
                  <a:gd name="T1" fmla="*/ 177 h 87"/>
                  <a:gd name="T2" fmla="*/ 26 w 86"/>
                  <a:gd name="T3" fmla="*/ 28 h 87"/>
                  <a:gd name="T4" fmla="*/ 177 w 86"/>
                  <a:gd name="T5" fmla="*/ 28 h 87"/>
                  <a:gd name="T6" fmla="*/ 177 w 86"/>
                  <a:gd name="T7" fmla="*/ 177 h 87"/>
                  <a:gd name="T8" fmla="*/ 151 w 86"/>
                  <a:gd name="T9" fmla="*/ 177 h 87"/>
                  <a:gd name="T10" fmla="*/ 151 w 86"/>
                  <a:gd name="T11" fmla="*/ 205 h 87"/>
                  <a:gd name="T12" fmla="*/ 203 w 86"/>
                  <a:gd name="T13" fmla="*/ 205 h 87"/>
                  <a:gd name="T14" fmla="*/ 203 w 86"/>
                  <a:gd name="T15" fmla="*/ 191 h 87"/>
                  <a:gd name="T16" fmla="*/ 203 w 86"/>
                  <a:gd name="T17" fmla="*/ 0 h 87"/>
                  <a:gd name="T18" fmla="*/ 0 w 86"/>
                  <a:gd name="T19" fmla="*/ 0 h 87"/>
                  <a:gd name="T20" fmla="*/ 0 w 86"/>
                  <a:gd name="T21" fmla="*/ 205 h 87"/>
                  <a:gd name="T22" fmla="*/ 52 w 86"/>
                  <a:gd name="T23" fmla="*/ 205 h 87"/>
                  <a:gd name="T24" fmla="*/ 52 w 86"/>
                  <a:gd name="T25" fmla="*/ 177 h 87"/>
                  <a:gd name="T26" fmla="*/ 26 w 86"/>
                  <a:gd name="T27" fmla="*/ 17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6" h="87">
                    <a:moveTo>
                      <a:pt x="11" y="75"/>
                    </a:moveTo>
                    <a:cubicBezTo>
                      <a:pt x="11" y="66"/>
                      <a:pt x="11" y="21"/>
                      <a:pt x="11" y="12"/>
                    </a:cubicBezTo>
                    <a:cubicBezTo>
                      <a:pt x="20" y="12"/>
                      <a:pt x="66" y="12"/>
                      <a:pt x="75" y="12"/>
                    </a:cubicBezTo>
                    <a:cubicBezTo>
                      <a:pt x="75" y="21"/>
                      <a:pt x="75" y="66"/>
                      <a:pt x="75" y="75"/>
                    </a:cubicBezTo>
                    <a:cubicBezTo>
                      <a:pt x="73" y="75"/>
                      <a:pt x="69" y="75"/>
                      <a:pt x="64" y="75"/>
                    </a:cubicBezTo>
                    <a:cubicBezTo>
                      <a:pt x="64" y="87"/>
                      <a:pt x="64" y="87"/>
                      <a:pt x="64" y="87"/>
                    </a:cubicBezTo>
                    <a:cubicBezTo>
                      <a:pt x="86" y="87"/>
                      <a:pt x="86" y="87"/>
                      <a:pt x="86" y="87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22" y="87"/>
                      <a:pt x="22" y="87"/>
                      <a:pt x="22" y="87"/>
                    </a:cubicBezTo>
                    <a:cubicBezTo>
                      <a:pt x="22" y="75"/>
                      <a:pt x="22" y="75"/>
                      <a:pt x="22" y="75"/>
                    </a:cubicBezTo>
                    <a:cubicBezTo>
                      <a:pt x="17" y="75"/>
                      <a:pt x="13" y="75"/>
                      <a:pt x="11" y="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8" name="AutoShape 9" descr="10%"/>
            <p:cNvSpPr>
              <a:spLocks noChangeArrowheads="1"/>
            </p:cNvSpPr>
            <p:nvPr/>
          </p:nvSpPr>
          <p:spPr bwMode="auto">
            <a:xfrm rot="5612519">
              <a:off x="2165" y="2104"/>
              <a:ext cx="227" cy="250"/>
            </a:xfrm>
            <a:prstGeom prst="rtTriangle">
              <a:avLst/>
            </a:prstGeom>
            <a:pattFill prst="pct10">
              <a:fgClr>
                <a:schemeClr val="bg2"/>
              </a:fgClr>
              <a:bgClr>
                <a:schemeClr val="bg1"/>
              </a:bgClr>
            </a:pattFill>
            <a:ln w="9525">
              <a:noFill/>
              <a:miter lim="800000"/>
            </a:ln>
          </p:spPr>
          <p:txBody>
            <a:bodyPr rot="10800000" vert="eaVert" wrap="none" anchor="ctr"/>
            <a:lstStyle/>
            <a:p>
              <a:endParaRPr lang="zh-CN" altLang="en-US">
                <a:latin typeface="Calibri" panose="020F0502020204030204" charset="0"/>
              </a:endParaRPr>
            </a:p>
          </p:txBody>
        </p:sp>
      </p:grpSp>
      <p:grpSp>
        <p:nvGrpSpPr>
          <p:cNvPr id="31" name="Group 33"/>
          <p:cNvGrpSpPr/>
          <p:nvPr/>
        </p:nvGrpSpPr>
        <p:grpSpPr bwMode="auto">
          <a:xfrm rot="-2305421">
            <a:off x="2463107" y="3650616"/>
            <a:ext cx="2392873" cy="862012"/>
            <a:chOff x="3651" y="1063"/>
            <a:chExt cx="2022" cy="771"/>
          </a:xfrm>
        </p:grpSpPr>
        <p:sp>
          <p:nvSpPr>
            <p:cNvPr id="32" name="AutoShape 11"/>
            <p:cNvSpPr>
              <a:spLocks noChangeArrowheads="1"/>
            </p:cNvSpPr>
            <p:nvPr/>
          </p:nvSpPr>
          <p:spPr bwMode="auto">
            <a:xfrm>
              <a:off x="3727" y="1063"/>
              <a:ext cx="1946" cy="771"/>
            </a:xfrm>
            <a:prstGeom prst="roundRect">
              <a:avLst>
                <a:gd name="adj" fmla="val 4801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FBCB33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r>
                <a:rPr lang="zh-CN" altLang="en-US" sz="4000" dirty="0" smtClean="0">
                  <a:latin typeface="Calibri" panose="020F0502020204030204" charset="0"/>
                </a:rPr>
                <a:t>   立小言</a:t>
              </a:r>
              <a:endParaRPr lang="zh-CN" altLang="en-US" sz="4000" dirty="0">
                <a:latin typeface="Calibri" panose="020F0502020204030204" charset="0"/>
              </a:endParaRPr>
            </a:p>
          </p:txBody>
        </p:sp>
        <p:grpSp>
          <p:nvGrpSpPr>
            <p:cNvPr id="33" name="Group 35"/>
            <p:cNvGrpSpPr/>
            <p:nvPr/>
          </p:nvGrpSpPr>
          <p:grpSpPr bwMode="auto">
            <a:xfrm rot="5400000" flipH="1">
              <a:off x="3729" y="1537"/>
              <a:ext cx="203" cy="205"/>
              <a:chOff x="4124" y="570"/>
              <a:chExt cx="203" cy="205"/>
            </a:xfrm>
            <a:solidFill>
              <a:srgbClr val="3A8E5E"/>
            </a:solidFill>
          </p:grpSpPr>
          <p:sp>
            <p:nvSpPr>
              <p:cNvPr id="35" name="Freeform 36"/>
              <p:cNvSpPr/>
              <p:nvPr/>
            </p:nvSpPr>
            <p:spPr bwMode="auto">
              <a:xfrm>
                <a:off x="4176" y="624"/>
                <a:ext cx="99" cy="151"/>
              </a:xfrm>
              <a:custGeom>
                <a:avLst/>
                <a:gdLst>
                  <a:gd name="T0" fmla="*/ 64 w 42"/>
                  <a:gd name="T1" fmla="*/ 151 h 64"/>
                  <a:gd name="T2" fmla="*/ 64 w 42"/>
                  <a:gd name="T3" fmla="*/ 54 h 64"/>
                  <a:gd name="T4" fmla="*/ 99 w 42"/>
                  <a:gd name="T5" fmla="*/ 87 h 64"/>
                  <a:gd name="T6" fmla="*/ 99 w 42"/>
                  <a:gd name="T7" fmla="*/ 50 h 64"/>
                  <a:gd name="T8" fmla="*/ 50 w 42"/>
                  <a:gd name="T9" fmla="*/ 0 h 64"/>
                  <a:gd name="T10" fmla="*/ 0 w 42"/>
                  <a:gd name="T11" fmla="*/ 50 h 64"/>
                  <a:gd name="T12" fmla="*/ 0 w 42"/>
                  <a:gd name="T13" fmla="*/ 87 h 64"/>
                  <a:gd name="T14" fmla="*/ 35 w 42"/>
                  <a:gd name="T15" fmla="*/ 54 h 64"/>
                  <a:gd name="T16" fmla="*/ 35 w 42"/>
                  <a:gd name="T17" fmla="*/ 151 h 64"/>
                  <a:gd name="T18" fmla="*/ 64 w 42"/>
                  <a:gd name="T19" fmla="*/ 151 h 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2" h="64">
                    <a:moveTo>
                      <a:pt x="27" y="64"/>
                    </a:moveTo>
                    <a:cubicBezTo>
                      <a:pt x="27" y="23"/>
                      <a:pt x="27" y="23"/>
                      <a:pt x="27" y="23"/>
                    </a:cubicBezTo>
                    <a:cubicBezTo>
                      <a:pt x="33" y="29"/>
                      <a:pt x="42" y="37"/>
                      <a:pt x="42" y="37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9" y="29"/>
                      <a:pt x="15" y="23"/>
                    </a:cubicBezTo>
                    <a:cubicBezTo>
                      <a:pt x="15" y="64"/>
                      <a:pt x="15" y="64"/>
                      <a:pt x="15" y="64"/>
                    </a:cubicBezTo>
                    <a:lnTo>
                      <a:pt x="27" y="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4124" y="570"/>
                <a:ext cx="203" cy="205"/>
              </a:xfrm>
              <a:custGeom>
                <a:avLst/>
                <a:gdLst>
                  <a:gd name="T0" fmla="*/ 26 w 86"/>
                  <a:gd name="T1" fmla="*/ 177 h 87"/>
                  <a:gd name="T2" fmla="*/ 26 w 86"/>
                  <a:gd name="T3" fmla="*/ 28 h 87"/>
                  <a:gd name="T4" fmla="*/ 177 w 86"/>
                  <a:gd name="T5" fmla="*/ 28 h 87"/>
                  <a:gd name="T6" fmla="*/ 177 w 86"/>
                  <a:gd name="T7" fmla="*/ 177 h 87"/>
                  <a:gd name="T8" fmla="*/ 151 w 86"/>
                  <a:gd name="T9" fmla="*/ 177 h 87"/>
                  <a:gd name="T10" fmla="*/ 151 w 86"/>
                  <a:gd name="T11" fmla="*/ 205 h 87"/>
                  <a:gd name="T12" fmla="*/ 203 w 86"/>
                  <a:gd name="T13" fmla="*/ 205 h 87"/>
                  <a:gd name="T14" fmla="*/ 203 w 86"/>
                  <a:gd name="T15" fmla="*/ 191 h 87"/>
                  <a:gd name="T16" fmla="*/ 203 w 86"/>
                  <a:gd name="T17" fmla="*/ 0 h 87"/>
                  <a:gd name="T18" fmla="*/ 0 w 86"/>
                  <a:gd name="T19" fmla="*/ 0 h 87"/>
                  <a:gd name="T20" fmla="*/ 0 w 86"/>
                  <a:gd name="T21" fmla="*/ 205 h 87"/>
                  <a:gd name="T22" fmla="*/ 52 w 86"/>
                  <a:gd name="T23" fmla="*/ 205 h 87"/>
                  <a:gd name="T24" fmla="*/ 52 w 86"/>
                  <a:gd name="T25" fmla="*/ 177 h 87"/>
                  <a:gd name="T26" fmla="*/ 26 w 86"/>
                  <a:gd name="T27" fmla="*/ 17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6" h="87">
                    <a:moveTo>
                      <a:pt x="11" y="75"/>
                    </a:moveTo>
                    <a:cubicBezTo>
                      <a:pt x="11" y="66"/>
                      <a:pt x="11" y="21"/>
                      <a:pt x="11" y="12"/>
                    </a:cubicBezTo>
                    <a:cubicBezTo>
                      <a:pt x="20" y="12"/>
                      <a:pt x="66" y="12"/>
                      <a:pt x="75" y="12"/>
                    </a:cubicBezTo>
                    <a:cubicBezTo>
                      <a:pt x="75" y="21"/>
                      <a:pt x="75" y="66"/>
                      <a:pt x="75" y="75"/>
                    </a:cubicBezTo>
                    <a:cubicBezTo>
                      <a:pt x="73" y="75"/>
                      <a:pt x="69" y="75"/>
                      <a:pt x="64" y="75"/>
                    </a:cubicBezTo>
                    <a:cubicBezTo>
                      <a:pt x="64" y="87"/>
                      <a:pt x="64" y="87"/>
                      <a:pt x="64" y="87"/>
                    </a:cubicBezTo>
                    <a:cubicBezTo>
                      <a:pt x="86" y="87"/>
                      <a:pt x="86" y="87"/>
                      <a:pt x="86" y="87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22" y="87"/>
                      <a:pt x="22" y="87"/>
                      <a:pt x="22" y="87"/>
                    </a:cubicBezTo>
                    <a:cubicBezTo>
                      <a:pt x="22" y="75"/>
                      <a:pt x="22" y="75"/>
                      <a:pt x="22" y="75"/>
                    </a:cubicBezTo>
                    <a:cubicBezTo>
                      <a:pt x="17" y="75"/>
                      <a:pt x="13" y="75"/>
                      <a:pt x="11" y="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34" name="AutoShape 9" descr="10%"/>
            <p:cNvSpPr>
              <a:spLocks noChangeArrowheads="1"/>
            </p:cNvSpPr>
            <p:nvPr/>
          </p:nvSpPr>
          <p:spPr bwMode="auto">
            <a:xfrm rot="5612519">
              <a:off x="3662" y="1106"/>
              <a:ext cx="227" cy="250"/>
            </a:xfrm>
            <a:prstGeom prst="rtTriangle">
              <a:avLst/>
            </a:prstGeom>
            <a:pattFill prst="pct10">
              <a:fgClr>
                <a:schemeClr val="bg2"/>
              </a:fgClr>
              <a:bgClr>
                <a:schemeClr val="bg1"/>
              </a:bgClr>
            </a:pattFill>
            <a:ln w="9525">
              <a:noFill/>
              <a:miter lim="800000"/>
            </a:ln>
          </p:spPr>
          <p:txBody>
            <a:bodyPr rot="10800000" vert="eaVert" wrap="none" anchor="ctr"/>
            <a:lstStyle/>
            <a:p>
              <a:endParaRPr lang="zh-CN" altLang="en-US">
                <a:latin typeface="Calibri" panose="020F0502020204030204" charset="0"/>
              </a:endParaRPr>
            </a:p>
          </p:txBody>
        </p:sp>
      </p:grpSp>
      <p:sp>
        <p:nvSpPr>
          <p:cNvPr id="37" name="Line 18"/>
          <p:cNvSpPr>
            <a:spLocks noChangeShapeType="1"/>
          </p:cNvSpPr>
          <p:nvPr/>
        </p:nvSpPr>
        <p:spPr bwMode="auto">
          <a:xfrm rot="8907089" flipV="1">
            <a:off x="9584267" y="3357563"/>
            <a:ext cx="594784" cy="576262"/>
          </a:xfrm>
          <a:prstGeom prst="line">
            <a:avLst/>
          </a:prstGeom>
          <a:noFill/>
          <a:ln w="15875">
            <a:solidFill>
              <a:srgbClr val="6699FF"/>
            </a:solidFill>
            <a:prstDash val="sysDot"/>
            <a:round/>
          </a:ln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39" name="Line 18"/>
          <p:cNvSpPr>
            <a:spLocks noChangeShapeType="1"/>
          </p:cNvSpPr>
          <p:nvPr/>
        </p:nvSpPr>
        <p:spPr bwMode="auto">
          <a:xfrm rot="8907089" flipV="1">
            <a:off x="8432802" y="2814638"/>
            <a:ext cx="402167" cy="615950"/>
          </a:xfrm>
          <a:prstGeom prst="line">
            <a:avLst/>
          </a:prstGeom>
          <a:noFill/>
          <a:ln w="15875">
            <a:solidFill>
              <a:srgbClr val="6699FF"/>
            </a:solidFill>
            <a:prstDash val="sysDot"/>
            <a:round/>
          </a:ln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40" name="Oval 3"/>
          <p:cNvSpPr>
            <a:spLocks noChangeArrowheads="1"/>
          </p:cNvSpPr>
          <p:nvPr/>
        </p:nvSpPr>
        <p:spPr bwMode="auto">
          <a:xfrm rot="10359995">
            <a:off x="9296400" y="2238375"/>
            <a:ext cx="1312333" cy="984250"/>
          </a:xfrm>
          <a:prstGeom prst="ellipse">
            <a:avLst/>
          </a:prstGeom>
          <a:solidFill>
            <a:srgbClr val="FF99FF"/>
          </a:solidFill>
          <a:ln w="9525">
            <a:noFill/>
            <a:round/>
          </a:ln>
        </p:spPr>
        <p:txBody>
          <a:bodyPr rot="10800000" lIns="0" tIns="0" rIns="0" bIns="0" anchor="ctr"/>
          <a:lstStyle/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讲讲</a:t>
            </a:r>
            <a:endParaRPr lang="en-US" altLang="zh-CN" sz="2000" dirty="0" smtClean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选材</a:t>
            </a:r>
            <a:endParaRPr lang="zh-CN" altLang="en-US" sz="2000" dirty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</p:txBody>
      </p:sp>
      <p:sp>
        <p:nvSpPr>
          <p:cNvPr id="41" name="Oval 3"/>
          <p:cNvSpPr>
            <a:spLocks noChangeArrowheads="1"/>
          </p:cNvSpPr>
          <p:nvPr/>
        </p:nvSpPr>
        <p:spPr bwMode="auto">
          <a:xfrm rot="10359995">
            <a:off x="7952319" y="1735138"/>
            <a:ext cx="1312333" cy="984250"/>
          </a:xfrm>
          <a:prstGeom prst="ellipse">
            <a:avLst/>
          </a:prstGeom>
          <a:solidFill>
            <a:srgbClr val="FF99FF"/>
          </a:solidFill>
          <a:ln w="9525">
            <a:noFill/>
            <a:round/>
          </a:ln>
        </p:spPr>
        <p:txBody>
          <a:bodyPr rot="10800000" lIns="0" tIns="0" rIns="0" bIns="0" anchor="ctr"/>
          <a:lstStyle/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讲讲</a:t>
            </a:r>
            <a:endParaRPr lang="en-US" altLang="zh-CN" sz="2000" dirty="0" smtClean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题目</a:t>
            </a:r>
            <a:endParaRPr lang="zh-CN" altLang="en-US" sz="2000" dirty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rot="8907089" flipV="1">
            <a:off x="3985686" y="2709863"/>
            <a:ext cx="402167" cy="615950"/>
          </a:xfrm>
          <a:prstGeom prst="line">
            <a:avLst/>
          </a:prstGeom>
          <a:noFill/>
          <a:ln w="15875">
            <a:solidFill>
              <a:srgbClr val="6699FF"/>
            </a:solidFill>
            <a:prstDash val="sysDot"/>
            <a:round/>
          </a:ln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43" name="Line 18"/>
          <p:cNvSpPr>
            <a:spLocks noChangeShapeType="1"/>
          </p:cNvSpPr>
          <p:nvPr/>
        </p:nvSpPr>
        <p:spPr bwMode="auto">
          <a:xfrm rot="8907089" flipV="1">
            <a:off x="3189820" y="3009900"/>
            <a:ext cx="385233" cy="719138"/>
          </a:xfrm>
          <a:prstGeom prst="line">
            <a:avLst/>
          </a:prstGeom>
          <a:noFill/>
          <a:ln w="15875">
            <a:solidFill>
              <a:srgbClr val="6699FF"/>
            </a:solidFill>
            <a:prstDash val="sysDot"/>
            <a:round/>
          </a:ln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44" name="Line 18"/>
          <p:cNvSpPr>
            <a:spLocks noChangeShapeType="1"/>
          </p:cNvSpPr>
          <p:nvPr/>
        </p:nvSpPr>
        <p:spPr bwMode="auto">
          <a:xfrm rot="8907089" flipH="1" flipV="1">
            <a:off x="2448986" y="3575050"/>
            <a:ext cx="78316" cy="615950"/>
          </a:xfrm>
          <a:prstGeom prst="line">
            <a:avLst/>
          </a:prstGeom>
          <a:noFill/>
          <a:ln w="15875">
            <a:solidFill>
              <a:srgbClr val="6699FF"/>
            </a:solidFill>
            <a:prstDash val="sysDot"/>
            <a:round/>
          </a:ln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45" name="Oval 3"/>
          <p:cNvSpPr>
            <a:spLocks noChangeArrowheads="1"/>
          </p:cNvSpPr>
          <p:nvPr/>
        </p:nvSpPr>
        <p:spPr bwMode="auto">
          <a:xfrm rot="10359995">
            <a:off x="3505200" y="1630363"/>
            <a:ext cx="1312333" cy="984250"/>
          </a:xfrm>
          <a:prstGeom prst="ellipse">
            <a:avLst/>
          </a:prstGeom>
          <a:solidFill>
            <a:srgbClr val="FF99FF"/>
          </a:solidFill>
          <a:ln w="9525">
            <a:noFill/>
            <a:round/>
          </a:ln>
        </p:spPr>
        <p:txBody>
          <a:bodyPr rot="10800000" lIns="0" tIns="0" rIns="0" bIns="0" anchor="ctr"/>
          <a:lstStyle/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作文</a:t>
            </a:r>
            <a:endParaRPr lang="en-US" altLang="zh-CN" sz="2000" dirty="0" smtClean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用招</a:t>
            </a:r>
            <a:endParaRPr lang="zh-CN" altLang="en-US" sz="2000" dirty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</p:txBody>
      </p:sp>
      <p:sp>
        <p:nvSpPr>
          <p:cNvPr id="46" name="Oval 3"/>
          <p:cNvSpPr>
            <a:spLocks noChangeArrowheads="1"/>
          </p:cNvSpPr>
          <p:nvPr/>
        </p:nvSpPr>
        <p:spPr bwMode="auto">
          <a:xfrm rot="10359995">
            <a:off x="2256368" y="2062163"/>
            <a:ext cx="1312333" cy="984250"/>
          </a:xfrm>
          <a:prstGeom prst="ellipse">
            <a:avLst/>
          </a:prstGeom>
          <a:solidFill>
            <a:srgbClr val="FF99FF"/>
          </a:solidFill>
          <a:ln w="9525">
            <a:noFill/>
            <a:round/>
          </a:ln>
        </p:spPr>
        <p:txBody>
          <a:bodyPr rot="10800000" lIns="0" tIns="0" rIns="0" bIns="0" anchor="ctr"/>
          <a:lstStyle/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片段</a:t>
            </a:r>
            <a:endParaRPr lang="en-US" altLang="zh-CN" sz="2000" dirty="0" smtClean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练招</a:t>
            </a:r>
            <a:endParaRPr lang="zh-CN" altLang="en-US" sz="2000" dirty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</p:txBody>
      </p:sp>
      <p:sp>
        <p:nvSpPr>
          <p:cNvPr id="47" name="Oval 3"/>
          <p:cNvSpPr>
            <a:spLocks noChangeArrowheads="1"/>
          </p:cNvSpPr>
          <p:nvPr/>
        </p:nvSpPr>
        <p:spPr bwMode="auto">
          <a:xfrm rot="10378661">
            <a:off x="1200152" y="2709863"/>
            <a:ext cx="1312333" cy="984250"/>
          </a:xfrm>
          <a:prstGeom prst="ellipse">
            <a:avLst/>
          </a:prstGeom>
          <a:solidFill>
            <a:srgbClr val="FF99FF"/>
          </a:solidFill>
          <a:ln w="9525">
            <a:noFill/>
            <a:round/>
          </a:ln>
        </p:spPr>
        <p:txBody>
          <a:bodyPr rot="10800000" lIns="0" tIns="0" rIns="0" bIns="0" anchor="ctr"/>
          <a:lstStyle/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例文</a:t>
            </a:r>
            <a:endParaRPr lang="en-US" altLang="zh-CN" sz="2000" dirty="0" smtClean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学招</a:t>
            </a:r>
            <a:endParaRPr lang="zh-CN" altLang="en-US" sz="2000" dirty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</p:txBody>
      </p:sp>
      <p:sp>
        <p:nvSpPr>
          <p:cNvPr id="48" name="Oval 3"/>
          <p:cNvSpPr>
            <a:spLocks noChangeArrowheads="1"/>
          </p:cNvSpPr>
          <p:nvPr/>
        </p:nvSpPr>
        <p:spPr bwMode="auto">
          <a:xfrm rot="10378661">
            <a:off x="293328" y="3648405"/>
            <a:ext cx="1312333" cy="984250"/>
          </a:xfrm>
          <a:prstGeom prst="ellipse">
            <a:avLst/>
          </a:prstGeom>
          <a:solidFill>
            <a:srgbClr val="FF99FF"/>
          </a:solidFill>
          <a:ln w="9525">
            <a:noFill/>
            <a:round/>
          </a:ln>
        </p:spPr>
        <p:txBody>
          <a:bodyPr rot="10800000" lIns="0" tIns="0" rIns="0" bIns="0" anchor="ctr"/>
          <a:lstStyle/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漫画</a:t>
            </a:r>
            <a:endParaRPr lang="en-US" altLang="zh-CN" sz="2000" dirty="0" smtClean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支招</a:t>
            </a:r>
            <a:endParaRPr lang="zh-CN" altLang="en-US" sz="2000" dirty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</p:txBody>
      </p:sp>
      <p:sp>
        <p:nvSpPr>
          <p:cNvPr id="49" name="Line 18"/>
          <p:cNvSpPr>
            <a:spLocks noChangeShapeType="1"/>
          </p:cNvSpPr>
          <p:nvPr/>
        </p:nvSpPr>
        <p:spPr bwMode="auto">
          <a:xfrm rot="8907089" flipH="1" flipV="1">
            <a:off x="1786265" y="4149267"/>
            <a:ext cx="618417" cy="631171"/>
          </a:xfrm>
          <a:prstGeom prst="line">
            <a:avLst/>
          </a:prstGeom>
          <a:noFill/>
          <a:ln w="15875">
            <a:solidFill>
              <a:srgbClr val="6699FF"/>
            </a:solidFill>
            <a:prstDash val="sysDot"/>
            <a:round/>
          </a:ln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50" name="圆角矩形 148"/>
          <p:cNvSpPr>
            <a:spLocks noChangeArrowheads="1"/>
          </p:cNvSpPr>
          <p:nvPr/>
        </p:nvSpPr>
        <p:spPr bwMode="auto">
          <a:xfrm>
            <a:off x="4881555" y="857234"/>
            <a:ext cx="1987024" cy="13684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hlink"/>
            </a:solidFill>
            <a:prstDash val="sysDot"/>
            <a:round/>
          </a:ln>
        </p:spPr>
        <p:txBody>
          <a:bodyPr anchor="ctr"/>
          <a:lstStyle/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作后指导</a:t>
            </a:r>
            <a:endParaRPr kumimoji="1" lang="en-US" altLang="zh-CN" sz="2800" dirty="0" smtClean="0">
              <a:latin typeface="Calibri" panose="020F0502020204030204" charset="0"/>
              <a:ea typeface="黑体" panose="02010609060101010101" pitchFamily="49" charset="-122"/>
            </a:endParaRPr>
          </a:p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自评他评</a:t>
            </a:r>
            <a:endParaRPr kumimoji="1" lang="zh-CN" altLang="en-US" sz="2800" dirty="0">
              <a:latin typeface="Calibri" panose="020F0502020204030204" charset="0"/>
              <a:ea typeface="黑体" panose="02010609060101010101" pitchFamily="49" charset="-122"/>
            </a:endParaRPr>
          </a:p>
        </p:txBody>
      </p:sp>
      <p:sp>
        <p:nvSpPr>
          <p:cNvPr id="51" name="圆角矩形 148"/>
          <p:cNvSpPr>
            <a:spLocks noChangeArrowheads="1"/>
          </p:cNvSpPr>
          <p:nvPr/>
        </p:nvSpPr>
        <p:spPr bwMode="auto">
          <a:xfrm>
            <a:off x="1023903" y="857234"/>
            <a:ext cx="1847829" cy="1274781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hlink"/>
            </a:solidFill>
            <a:prstDash val="sysDot"/>
            <a:round/>
          </a:ln>
        </p:spPr>
        <p:txBody>
          <a:bodyPr anchor="ctr"/>
          <a:lstStyle/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作中指导</a:t>
            </a:r>
            <a:endParaRPr kumimoji="1" lang="en-US" altLang="zh-CN" sz="2800" dirty="0" smtClean="0">
              <a:latin typeface="Calibri" panose="020F0502020204030204" charset="0"/>
              <a:ea typeface="黑体" panose="02010609060101010101" pitchFamily="49" charset="-122"/>
            </a:endParaRPr>
          </a:p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讲改片段</a:t>
            </a:r>
            <a:endParaRPr kumimoji="1" lang="zh-CN" altLang="en-US" sz="2800" dirty="0">
              <a:latin typeface="Calibri" panose="020F0502020204030204" charset="0"/>
              <a:ea typeface="黑体" panose="02010609060101010101" pitchFamily="49" charset="-122"/>
            </a:endParaRPr>
          </a:p>
        </p:txBody>
      </p:sp>
      <p:sp>
        <p:nvSpPr>
          <p:cNvPr id="52" name="圆角矩形 51"/>
          <p:cNvSpPr>
            <a:spLocks noChangeArrowheads="1"/>
          </p:cNvSpPr>
          <p:nvPr/>
        </p:nvSpPr>
        <p:spPr bwMode="auto">
          <a:xfrm>
            <a:off x="380960" y="4857762"/>
            <a:ext cx="1928827" cy="13684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hlink"/>
            </a:solidFill>
            <a:prstDash val="sysDot"/>
            <a:round/>
          </a:ln>
        </p:spPr>
        <p:txBody>
          <a:bodyPr anchor="ctr"/>
          <a:lstStyle/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作前指导</a:t>
            </a:r>
            <a:endParaRPr kumimoji="1" lang="en-US" altLang="zh-CN" sz="2800" dirty="0" smtClean="0">
              <a:latin typeface="Calibri" panose="020F0502020204030204" charset="0"/>
              <a:ea typeface="黑体" panose="02010609060101010101" pitchFamily="49" charset="-122"/>
            </a:endParaRPr>
          </a:p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自写片段</a:t>
            </a:r>
            <a:endParaRPr kumimoji="1" lang="zh-CN" altLang="en-US" sz="2800" dirty="0">
              <a:latin typeface="Calibri" panose="020F0502020204030204" charset="0"/>
              <a:ea typeface="黑体" panose="02010609060101010101" pitchFamily="49" charset="-122"/>
            </a:endParaRPr>
          </a:p>
        </p:txBody>
      </p:sp>
      <p:sp>
        <p:nvSpPr>
          <p:cNvPr id="53" name="Oval 3"/>
          <p:cNvSpPr>
            <a:spLocks noChangeArrowheads="1"/>
          </p:cNvSpPr>
          <p:nvPr/>
        </p:nvSpPr>
        <p:spPr bwMode="auto">
          <a:xfrm rot="10359995">
            <a:off x="10153976" y="3222977"/>
            <a:ext cx="1312333" cy="984250"/>
          </a:xfrm>
          <a:prstGeom prst="ellipse">
            <a:avLst/>
          </a:prstGeom>
          <a:solidFill>
            <a:srgbClr val="FF99FF"/>
          </a:solidFill>
          <a:ln w="9525">
            <a:noFill/>
            <a:round/>
          </a:ln>
        </p:spPr>
        <p:txBody>
          <a:bodyPr rot="10800000" lIns="0" tIns="0" rIns="0" bIns="0" anchor="ctr"/>
          <a:lstStyle/>
          <a:p>
            <a:pPr algn="ctr" eaLnBrk="0" hangingPunct="0"/>
            <a:r>
              <a:rPr lang="en-US" altLang="zh-CN" sz="36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38283" y="214297"/>
            <a:ext cx="32861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</a:rPr>
              <a:t>学生读，学生画，</a:t>
            </a:r>
            <a:endParaRPr lang="en-US" altLang="zh-CN" sz="3200" dirty="0">
              <a:solidFill>
                <a:srgbClr val="C00000"/>
              </a:solidFill>
            </a:endParaRPr>
          </a:p>
          <a:p>
            <a:r>
              <a:rPr lang="zh-CN" altLang="en-US" sz="3200" dirty="0">
                <a:solidFill>
                  <a:srgbClr val="C00000"/>
                </a:solidFill>
              </a:rPr>
              <a:t>教师旁边不说话。</a:t>
            </a:r>
            <a:endParaRPr lang="en-US" altLang="zh-CN" sz="3200" dirty="0">
              <a:solidFill>
                <a:srgbClr val="C00000"/>
              </a:solidFill>
            </a:endParaRPr>
          </a:p>
          <a:p>
            <a:endParaRPr lang="en-US" altLang="zh-CN" sz="3200" dirty="0">
              <a:solidFill>
                <a:srgbClr val="C00000"/>
              </a:solidFill>
            </a:endParaRPr>
          </a:p>
          <a:p>
            <a:r>
              <a:rPr lang="zh-CN" altLang="en-US" sz="3200" dirty="0">
                <a:solidFill>
                  <a:srgbClr val="C00000"/>
                </a:solidFill>
              </a:rPr>
              <a:t>学生说，学生想，</a:t>
            </a:r>
            <a:endParaRPr lang="en-US" altLang="zh-CN" sz="3200" dirty="0">
              <a:solidFill>
                <a:srgbClr val="C00000"/>
              </a:solidFill>
            </a:endParaRPr>
          </a:p>
          <a:p>
            <a:r>
              <a:rPr lang="zh-CN" altLang="en-US" sz="3200" dirty="0">
                <a:solidFill>
                  <a:srgbClr val="C00000"/>
                </a:solidFill>
              </a:rPr>
              <a:t>教师鼓励是欣赏。</a:t>
            </a:r>
            <a:endParaRPr lang="en-US" altLang="zh-CN" sz="3200" dirty="0">
              <a:solidFill>
                <a:srgbClr val="C00000"/>
              </a:solidFill>
            </a:endParaRPr>
          </a:p>
          <a:p>
            <a:endParaRPr lang="en-US" altLang="zh-CN" sz="3200" dirty="0">
              <a:solidFill>
                <a:srgbClr val="C00000"/>
              </a:solidFill>
            </a:endParaRPr>
          </a:p>
          <a:p>
            <a:r>
              <a:rPr lang="zh-CN" altLang="en-US" sz="3200" dirty="0">
                <a:solidFill>
                  <a:srgbClr val="C00000"/>
                </a:solidFill>
              </a:rPr>
              <a:t>学生写</a:t>
            </a:r>
            <a:r>
              <a:rPr lang="zh-CN" altLang="en-US" sz="3200" dirty="0" smtClean="0">
                <a:solidFill>
                  <a:srgbClr val="C00000"/>
                </a:solidFill>
              </a:rPr>
              <a:t>，师生画</a:t>
            </a:r>
            <a:r>
              <a:rPr lang="zh-CN" altLang="en-US" sz="3200" dirty="0">
                <a:solidFill>
                  <a:srgbClr val="C00000"/>
                </a:solidFill>
              </a:rPr>
              <a:t>，</a:t>
            </a:r>
            <a:endParaRPr lang="en-US" altLang="zh-CN" sz="3200" dirty="0">
              <a:solidFill>
                <a:srgbClr val="C00000"/>
              </a:solidFill>
            </a:endParaRPr>
          </a:p>
          <a:p>
            <a:r>
              <a:rPr lang="zh-CN" altLang="en-US" sz="3200" dirty="0" smtClean="0">
                <a:solidFill>
                  <a:srgbClr val="C00000"/>
                </a:solidFill>
              </a:rPr>
              <a:t>互批面</a:t>
            </a:r>
            <a:r>
              <a:rPr lang="zh-CN" altLang="en-US" sz="3200" dirty="0">
                <a:solidFill>
                  <a:srgbClr val="C00000"/>
                </a:solidFill>
              </a:rPr>
              <a:t>改目标达。</a:t>
            </a:r>
            <a:endParaRPr lang="en-US" altLang="zh-CN" sz="3200" dirty="0">
              <a:solidFill>
                <a:srgbClr val="C00000"/>
              </a:solidFill>
            </a:endParaRPr>
          </a:p>
        </p:txBody>
      </p:sp>
      <p:pic>
        <p:nvPicPr>
          <p:cNvPr id="14" name="Picture 2" descr="C:\Users\admin\Desktop\QQ截图201907102105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6132" y="4786335"/>
            <a:ext cx="3070968" cy="18430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53065" y="548328"/>
            <a:ext cx="492922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作前指导</a:t>
            </a:r>
            <a:r>
              <a:rPr lang="en-US" altLang="zh-CN" sz="2800" dirty="0"/>
              <a:t>——</a:t>
            </a:r>
            <a:r>
              <a:rPr lang="zh-CN" altLang="en-US" sz="2800" dirty="0"/>
              <a:t>立小言和讲讲老师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24503" y="1928802"/>
            <a:ext cx="492922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作中指导</a:t>
            </a:r>
            <a:r>
              <a:rPr lang="en-US" altLang="zh-CN" sz="2800" dirty="0"/>
              <a:t>——</a:t>
            </a:r>
            <a:r>
              <a:rPr lang="zh-CN" altLang="en-US" sz="2800" dirty="0"/>
              <a:t>班级老师</a:t>
            </a:r>
          </a:p>
        </p:txBody>
      </p:sp>
      <p:sp>
        <p:nvSpPr>
          <p:cNvPr id="6" name="右箭头 5"/>
          <p:cNvSpPr/>
          <p:nvPr/>
        </p:nvSpPr>
        <p:spPr>
          <a:xfrm>
            <a:off x="5095868" y="571480"/>
            <a:ext cx="214315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>
            <a:off x="5095868" y="2000240"/>
            <a:ext cx="214315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595940" y="3500438"/>
            <a:ext cx="492922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作后指导</a:t>
            </a:r>
            <a:r>
              <a:rPr lang="en-US" altLang="zh-CN" sz="2800" dirty="0"/>
              <a:t>——</a:t>
            </a:r>
            <a:r>
              <a:rPr lang="zh-CN" altLang="en-US" sz="2800" dirty="0"/>
              <a:t>班级老师</a:t>
            </a:r>
          </a:p>
        </p:txBody>
      </p:sp>
      <p:sp>
        <p:nvSpPr>
          <p:cNvPr id="9" name="右箭头 8"/>
          <p:cNvSpPr/>
          <p:nvPr/>
        </p:nvSpPr>
        <p:spPr>
          <a:xfrm>
            <a:off x="5095868" y="3500438"/>
            <a:ext cx="214315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图示 21"/>
          <p:cNvGraphicFramePr/>
          <p:nvPr/>
        </p:nvGraphicFramePr>
        <p:xfrm>
          <a:off x="335360" y="1268760"/>
          <a:ext cx="1185664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admin\Desktop\QQ截图2019071209031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53593" y="1142990"/>
            <a:ext cx="2328871" cy="503593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96270" y="5935829"/>
            <a:ext cx="3500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短视频素材库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960" y="2000241"/>
            <a:ext cx="9429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</a:rPr>
              <a:t>习作知识，不等于习作能力！</a:t>
            </a:r>
            <a:endParaRPr lang="en-US" altLang="zh-CN" sz="4000" b="1" dirty="0" smtClean="0">
              <a:solidFill>
                <a:srgbClr val="C00000"/>
              </a:solidFill>
            </a:endParaRPr>
          </a:p>
          <a:p>
            <a:r>
              <a:rPr lang="zh-CN" altLang="en-US" sz="4000" b="1" dirty="0" smtClean="0">
                <a:solidFill>
                  <a:srgbClr val="C00000"/>
                </a:solidFill>
              </a:rPr>
              <a:t>关于知识的问题，请留给我和立小言吧！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图示 21"/>
          <p:cNvGraphicFramePr/>
          <p:nvPr/>
        </p:nvGraphicFramePr>
        <p:xfrm>
          <a:off x="335360" y="1268760"/>
          <a:ext cx="1185664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admin\Desktop\QQ截图2019071209031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39273" y="357166"/>
            <a:ext cx="1971687" cy="41434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96270" y="5935829"/>
            <a:ext cx="3500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短视频素材库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dministrator\Desktop\立小言淘学记\立小言图片\QQ截图2019030915513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7637" y="3500440"/>
            <a:ext cx="1857388" cy="2704569"/>
          </a:xfrm>
          <a:prstGeom prst="rect">
            <a:avLst/>
          </a:prstGeom>
          <a:noFill/>
        </p:spPr>
      </p:pic>
      <p:sp>
        <p:nvSpPr>
          <p:cNvPr id="11" name="圆角矩形 148"/>
          <p:cNvSpPr>
            <a:spLocks noChangeArrowheads="1"/>
          </p:cNvSpPr>
          <p:nvPr/>
        </p:nvSpPr>
        <p:spPr bwMode="auto">
          <a:xfrm>
            <a:off x="1309653" y="1357300"/>
            <a:ext cx="6786611" cy="108267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hlink"/>
            </a:solidFill>
            <a:prstDash val="sysDot"/>
            <a:round/>
          </a:ln>
        </p:spPr>
        <p:txBody>
          <a:bodyPr anchor="ctr"/>
          <a:lstStyle/>
          <a:p>
            <a:r>
              <a:rPr kumimoji="1" lang="en-US" altLang="zh-CN" sz="2800" dirty="0" smtClean="0">
                <a:latin typeface="Calibri" panose="020F0502020204030204" charset="0"/>
                <a:ea typeface="黑体" panose="02010609060101010101" pitchFamily="49" charset="-122"/>
              </a:rPr>
              <a:t>     《</a:t>
            </a:r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立小言易作文</a:t>
            </a:r>
            <a:r>
              <a:rPr kumimoji="1" lang="en-US" altLang="zh-CN" sz="2800" dirty="0" smtClean="0">
                <a:latin typeface="Calibri" panose="020F0502020204030204" charset="0"/>
                <a:ea typeface="黑体" panose="02010609060101010101" pitchFamily="49" charset="-122"/>
              </a:rPr>
              <a:t>》</a:t>
            </a:r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给你的是习作知识，写得好不好还要看你自己了！</a:t>
            </a:r>
            <a:endParaRPr kumimoji="1" lang="en-US" altLang="zh-CN" sz="2800" dirty="0" smtClean="0">
              <a:latin typeface="Calibri" panose="020F0502020204030204" charset="0"/>
              <a:ea typeface="黑体" panose="02010609060101010101" pitchFamily="49" charset="-122"/>
            </a:endParaRPr>
          </a:p>
        </p:txBody>
      </p:sp>
      <p:sp>
        <p:nvSpPr>
          <p:cNvPr id="12" name="圆角矩形 148"/>
          <p:cNvSpPr>
            <a:spLocks noChangeArrowheads="1"/>
          </p:cNvSpPr>
          <p:nvPr/>
        </p:nvSpPr>
        <p:spPr bwMode="auto">
          <a:xfrm>
            <a:off x="595275" y="4214820"/>
            <a:ext cx="7000924" cy="108267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hlink"/>
            </a:solidFill>
            <a:prstDash val="sysDot"/>
            <a:round/>
          </a:ln>
        </p:spPr>
        <p:txBody>
          <a:bodyPr anchor="ctr"/>
          <a:lstStyle/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         我凭借这些习作知识，再按照例文例段的样子，就可以胡抄一气啦！</a:t>
            </a:r>
            <a:endParaRPr kumimoji="1" lang="en-US" altLang="zh-CN" sz="2800" dirty="0" smtClean="0">
              <a:latin typeface="Calibri" panose="020F050202020403020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2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3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4310050" y="3500438"/>
            <a:ext cx="50720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latin typeface="华文隶书" pitchFamily="2" charset="-122"/>
                <a:ea typeface="华文隶书" pitchFamily="2" charset="-122"/>
              </a:rPr>
              <a:t>看图写话</a:t>
            </a:r>
            <a:endParaRPr lang="en-US" altLang="zh-CN" sz="7200" dirty="0" smtClean="0">
              <a:latin typeface="华文隶书" pitchFamily="2" charset="-122"/>
              <a:ea typeface="华文隶书" pitchFamily="2" charset="-122"/>
            </a:endParaRPr>
          </a:p>
          <a:p>
            <a:r>
              <a:rPr lang="zh-CN" altLang="en-US" sz="9600" dirty="0" smtClean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就三步</a:t>
            </a:r>
            <a:endParaRPr lang="zh-CN" altLang="en-US" sz="9600" dirty="0">
              <a:solidFill>
                <a:srgbClr val="C00000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 smtClean="0"/>
          </a:p>
        </p:txBody>
      </p:sp>
      <p:pic>
        <p:nvPicPr>
          <p:cNvPr id="28675" name="Picture 3" descr="100S31SQ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7053" y="333375"/>
            <a:ext cx="11273367" cy="62087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图示 21"/>
          <p:cNvGraphicFramePr/>
          <p:nvPr/>
        </p:nvGraphicFramePr>
        <p:xfrm>
          <a:off x="335360" y="1268760"/>
          <a:ext cx="1185664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admin\Desktop\QQ截图2019071209031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39273" y="357166"/>
            <a:ext cx="1971687" cy="41434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96270" y="5935829"/>
            <a:ext cx="3500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短视频素材库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dministrator\Desktop\立小言淘学记\立小言图片\QQ截图2019030915513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7637" y="3500440"/>
            <a:ext cx="1857388" cy="2704569"/>
          </a:xfrm>
          <a:prstGeom prst="rect">
            <a:avLst/>
          </a:prstGeom>
          <a:noFill/>
        </p:spPr>
      </p:pic>
      <p:sp>
        <p:nvSpPr>
          <p:cNvPr id="11" name="圆角矩形 148"/>
          <p:cNvSpPr>
            <a:spLocks noChangeArrowheads="1"/>
          </p:cNvSpPr>
          <p:nvPr/>
        </p:nvSpPr>
        <p:spPr bwMode="auto">
          <a:xfrm>
            <a:off x="2881290" y="1357300"/>
            <a:ext cx="5214975" cy="108267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hlink"/>
            </a:solidFill>
            <a:prstDash val="sysDot"/>
            <a:round/>
          </a:ln>
        </p:spPr>
        <p:txBody>
          <a:bodyPr anchor="ctr"/>
          <a:lstStyle/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写作文就是要胡思乱想！</a:t>
            </a:r>
            <a:endParaRPr kumimoji="1" lang="en-US" altLang="zh-CN" sz="2800" dirty="0" smtClean="0">
              <a:latin typeface="Calibri" panose="020F0502020204030204" charset="0"/>
              <a:ea typeface="黑体" panose="02010609060101010101" pitchFamily="49" charset="-122"/>
            </a:endParaRPr>
          </a:p>
        </p:txBody>
      </p:sp>
      <p:sp>
        <p:nvSpPr>
          <p:cNvPr id="12" name="圆角矩形 148"/>
          <p:cNvSpPr>
            <a:spLocks noChangeArrowheads="1"/>
          </p:cNvSpPr>
          <p:nvPr/>
        </p:nvSpPr>
        <p:spPr bwMode="auto">
          <a:xfrm>
            <a:off x="1738283" y="4214820"/>
            <a:ext cx="5857916" cy="108267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hlink"/>
            </a:solidFill>
            <a:prstDash val="sysDot"/>
            <a:round/>
          </a:ln>
        </p:spPr>
        <p:txBody>
          <a:bodyPr anchor="ctr"/>
          <a:lstStyle/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         这还不容易，我给你写个</a:t>
            </a:r>
            <a:r>
              <a:rPr kumimoji="1" lang="en-US" altLang="zh-CN" sz="2800" dirty="0" smtClean="0">
                <a:latin typeface="Calibri" panose="020F0502020204030204" charset="0"/>
                <a:ea typeface="黑体" panose="02010609060101010101" pitchFamily="49" charset="-122"/>
              </a:rPr>
              <a:t>——</a:t>
            </a:r>
          </a:p>
          <a:p>
            <a:r>
              <a:rPr kumimoji="1" lang="en-US" altLang="zh-CN" sz="2800" dirty="0" smtClean="0">
                <a:latin typeface="Calibri" panose="020F0502020204030204" charset="0"/>
                <a:ea typeface="黑体" panose="02010609060101010101" pitchFamily="49" charset="-122"/>
              </a:rPr>
              <a:t>《</a:t>
            </a:r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立小言淘学记</a:t>
            </a:r>
            <a:r>
              <a:rPr kumimoji="1" lang="en-US" altLang="zh-CN" sz="2800" dirty="0" smtClean="0">
                <a:latin typeface="Calibri" panose="020F0502020204030204" charset="0"/>
                <a:ea typeface="黑体" panose="02010609060101010101" pitchFamily="49" charset="-122"/>
              </a:rPr>
              <a:t>》</a:t>
            </a:r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。</a:t>
            </a:r>
            <a:endParaRPr kumimoji="1" lang="en-US" altLang="zh-CN" sz="2800" dirty="0" smtClean="0">
              <a:latin typeface="Calibri" panose="020F050202020403020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523968" y="285729"/>
            <a:ext cx="96441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</a:rPr>
              <a:t>别把学生当</a:t>
            </a:r>
            <a:r>
              <a:rPr lang="zh-CN" altLang="en-US" sz="3200" dirty="0" smtClean="0">
                <a:solidFill>
                  <a:srgbClr val="C00000"/>
                </a:solidFill>
              </a:rPr>
              <a:t>空白                别把自己搞得那么累</a:t>
            </a:r>
            <a:endParaRPr lang="en-US" altLang="zh-CN" sz="3200" dirty="0" smtClean="0">
              <a:solidFill>
                <a:srgbClr val="C00000"/>
              </a:solidFill>
            </a:endParaRPr>
          </a:p>
          <a:p>
            <a:r>
              <a:rPr lang="zh-CN" altLang="en-US" sz="3200" dirty="0" smtClean="0">
                <a:solidFill>
                  <a:srgbClr val="C00000"/>
                </a:solidFill>
              </a:rPr>
              <a:t>别</a:t>
            </a:r>
            <a:r>
              <a:rPr lang="zh-CN" altLang="en-US" sz="3200" dirty="0">
                <a:solidFill>
                  <a:srgbClr val="C00000"/>
                </a:solidFill>
              </a:rPr>
              <a:t>把学材当</a:t>
            </a:r>
            <a:r>
              <a:rPr lang="zh-CN" altLang="en-US" sz="3200" dirty="0" smtClean="0">
                <a:solidFill>
                  <a:srgbClr val="C00000"/>
                </a:solidFill>
              </a:rPr>
              <a:t>教材                教来教去活受罪</a:t>
            </a:r>
            <a:endParaRPr lang="en-US" altLang="zh-CN" sz="3200" dirty="0" smtClean="0">
              <a:solidFill>
                <a:srgbClr val="C00000"/>
              </a:solidFill>
            </a:endParaRPr>
          </a:p>
          <a:p>
            <a:endParaRPr lang="en-US" altLang="zh-CN" sz="3200" dirty="0">
              <a:solidFill>
                <a:srgbClr val="C00000"/>
              </a:solidFill>
            </a:endParaRPr>
          </a:p>
          <a:p>
            <a:endParaRPr lang="en-US" altLang="zh-CN" sz="3200" dirty="0" smtClean="0">
              <a:solidFill>
                <a:srgbClr val="C00000"/>
              </a:solidFill>
            </a:endParaRPr>
          </a:p>
        </p:txBody>
      </p:sp>
      <p:pic>
        <p:nvPicPr>
          <p:cNvPr id="14" name="Picture 2" descr="C:\Users\admin\Desktop\QQ截图201907102105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489" y="2657161"/>
            <a:ext cx="6618641" cy="3972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内容占位符 2"/>
          <p:cNvSpPr>
            <a:spLocks noGrp="1"/>
          </p:cNvSpPr>
          <p:nvPr>
            <p:ph idx="4294967295"/>
          </p:nvPr>
        </p:nvSpPr>
        <p:spPr>
          <a:xfrm>
            <a:off x="666712" y="428607"/>
            <a:ext cx="10972800" cy="1000131"/>
          </a:xfrm>
        </p:spPr>
        <p:txBody>
          <a:bodyPr>
            <a:normAutofit/>
          </a:bodyPr>
          <a:lstStyle/>
          <a:p>
            <a:pPr eaLnBrk="1" hangingPunct="1">
              <a:buNone/>
            </a:pPr>
            <a:r>
              <a:rPr lang="zh-CN" altLang="en-US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习作教学目标的达成</a:t>
            </a:r>
          </a:p>
        </p:txBody>
      </p:sp>
      <p:graphicFrame>
        <p:nvGraphicFramePr>
          <p:cNvPr id="4" name="图示 3"/>
          <p:cNvGraphicFramePr/>
          <p:nvPr/>
        </p:nvGraphicFramePr>
        <p:xfrm>
          <a:off x="1295469" y="1200786"/>
          <a:ext cx="9889099" cy="5035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能写好作文的三个关键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-571547" y="1600206"/>
          <a:ext cx="1238258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39008" y="1857364"/>
            <a:ext cx="4572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</a:rPr>
              <a:t>始于兴趣</a:t>
            </a:r>
            <a:endParaRPr lang="en-US" altLang="zh-CN" sz="3200" b="1" dirty="0" smtClean="0">
              <a:solidFill>
                <a:srgbClr val="C00000"/>
              </a:solidFill>
            </a:endParaRPr>
          </a:p>
          <a:p>
            <a:r>
              <a:rPr lang="zh-CN" altLang="en-US" sz="3200" dirty="0" smtClean="0">
                <a:solidFill>
                  <a:srgbClr val="C00000"/>
                </a:solidFill>
              </a:rPr>
              <a:t>无兴趣，有技能，估计是八股文。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646" y="4071942"/>
            <a:ext cx="3857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</a:rPr>
              <a:t>形成技能</a:t>
            </a:r>
            <a:endParaRPr lang="en-US" altLang="zh-CN" sz="3200" b="1" dirty="0" smtClean="0">
              <a:solidFill>
                <a:srgbClr val="C00000"/>
              </a:solidFill>
            </a:endParaRPr>
          </a:p>
          <a:p>
            <a:r>
              <a:rPr lang="zh-CN" altLang="en-US" sz="3200" dirty="0" smtClean="0">
                <a:solidFill>
                  <a:srgbClr val="C00000"/>
                </a:solidFill>
              </a:rPr>
              <a:t>无技能，有兴趣，估计会杂乱无章。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0644" y="4303455"/>
            <a:ext cx="33813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</a:rPr>
              <a:t>厚积薄发</a:t>
            </a:r>
            <a:endParaRPr lang="en-US" altLang="zh-CN" sz="3200" b="1" dirty="0" smtClean="0">
              <a:solidFill>
                <a:srgbClr val="C00000"/>
              </a:solidFill>
            </a:endParaRPr>
          </a:p>
          <a:p>
            <a:r>
              <a:rPr lang="zh-CN" altLang="en-US" sz="3200" dirty="0" smtClean="0">
                <a:solidFill>
                  <a:srgbClr val="C00000"/>
                </a:solidFill>
              </a:rPr>
              <a:t>有兴趣、有技能、有积累，作文就会自然流畅，厚积薄发。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060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12" y="3076575"/>
            <a:ext cx="1080135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588" y="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60" y="0"/>
            <a:ext cx="1897373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4628" y="-24"/>
            <a:ext cx="1942947" cy="234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55090" y="-24"/>
            <a:ext cx="183729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67702" y="-24"/>
            <a:ext cx="1918607" cy="231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 descr="C:\Users\admin\Desktop\QQ截图2019071220225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6646" y="1785926"/>
            <a:ext cx="1581150" cy="2152650"/>
          </a:xfrm>
          <a:prstGeom prst="rect">
            <a:avLst/>
          </a:prstGeom>
          <a:noFill/>
        </p:spPr>
      </p:pic>
      <p:pic>
        <p:nvPicPr>
          <p:cNvPr id="2060" name="Picture 12" descr="C:\Users\admin\Desktop\QQ截图2019071220241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310710" y="2143116"/>
            <a:ext cx="1573197" cy="2062164"/>
          </a:xfrm>
          <a:prstGeom prst="rect">
            <a:avLst/>
          </a:prstGeom>
          <a:noFill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53322" y="2071678"/>
            <a:ext cx="2027582" cy="204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81224" y="1714488"/>
            <a:ext cx="2124145" cy="21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90276678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2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3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4524364" y="3857628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谢谢！</a:t>
            </a:r>
            <a:endParaRPr lang="zh-CN" altLang="en-US" sz="9600" dirty="0">
              <a:solidFill>
                <a:srgbClr val="C00000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2"/>
          <p:cNvSpPr>
            <a:spLocks noGrp="1"/>
          </p:cNvSpPr>
          <p:nvPr>
            <p:ph type="title"/>
          </p:nvPr>
        </p:nvSpPr>
        <p:spPr>
          <a:xfrm>
            <a:off x="132080" y="182245"/>
            <a:ext cx="7566025" cy="415925"/>
          </a:xfrm>
        </p:spPr>
        <p:txBody>
          <a:bodyPr vert="horz" wrap="square" lIns="91440" tIns="45720" rIns="91440" bIns="45720" anchor="ctr">
            <a:normAutofit fontScale="90000"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二年级上册《立小言 易作文》结构安排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36220" y="734695"/>
          <a:ext cx="11797030" cy="6015990"/>
        </p:xfrm>
        <a:graphic>
          <a:graphicData uri="http://schemas.openxmlformats.org/drawingml/2006/table">
            <a:tbl>
              <a:tblPr/>
              <a:tblGrid>
                <a:gridCol w="843915"/>
                <a:gridCol w="1828165"/>
                <a:gridCol w="4907280"/>
                <a:gridCol w="4217670"/>
              </a:tblGrid>
              <a:tr h="568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单元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人文主题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语文要素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易作文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50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一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自然的</a:t>
                      </a: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秘密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积累并运用表示动作的词语。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大自然 小秘密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二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识字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自主识字，课内外识字。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秋天里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6515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三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儿童生活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读课文能说出自己的感受或想法。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我喜爱的玩具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695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四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家乡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联系上下文了解词句的意思。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我的家乡美如画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五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思维方法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初步体会课文讲述的道理。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我的故事有道理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68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六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伟人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借助词句，了解课文内容。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漫画绘写乐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649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七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想象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展开想象，获得初步的情感体验。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猫和老鼠欢乐多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1137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八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相处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借助提示，复述课文。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5C2A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C2A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自主识字，自主阅读。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狐狸故事我来编</a:t>
                      </a: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7561580" y="2653665"/>
            <a:ext cx="4120515" cy="378460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bg1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看图片</a:t>
            </a:r>
            <a:r>
              <a:rPr kumimoji="0" lang="zh-CN" altLang="en-US" sz="4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、随意说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玩游戏、找要素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给提示、规范说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读句子、完整说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510" y="290830"/>
            <a:ext cx="2672080" cy="251714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618220" y="949960"/>
            <a:ext cx="292608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7200">
                <a:latin typeface="专治不开心" panose="02000000000000000000" charset="-122"/>
                <a:ea typeface="专治不开心" panose="02000000000000000000" charset="-122"/>
              </a:rPr>
              <a:t>第一步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3840" t="3397" r="6203" b="5691"/>
          <a:stretch>
            <a:fillRect/>
          </a:stretch>
        </p:blipFill>
        <p:spPr>
          <a:xfrm>
            <a:off x="465455" y="175895"/>
            <a:ext cx="4562475" cy="6505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6715125" y="3639820"/>
            <a:ext cx="4520565" cy="193802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bg1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看看图片，规范说。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根据提示，完整写。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645" y="392430"/>
            <a:ext cx="2738755" cy="267779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309610" y="1132205"/>
            <a:ext cx="292608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7200">
                <a:latin typeface="专治不开心" panose="02000000000000000000" charset="-122"/>
                <a:ea typeface="专治不开心" panose="02000000000000000000" charset="-122"/>
              </a:rPr>
              <a:t>第一步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45" y="162560"/>
            <a:ext cx="4406900" cy="6532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1956</Words>
  <Application>Microsoft Office PowerPoint</Application>
  <PresentationFormat>自定义</PresentationFormat>
  <Paragraphs>339</Paragraphs>
  <Slides>66</Slides>
  <Notes>3</Notes>
  <HiddenSlides>0</HiddenSlides>
  <MMClips>15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67" baseType="lpstr">
      <vt:lpstr>Office 主题</vt:lpstr>
      <vt:lpstr>统编教材背景下的习作教学研究</vt:lpstr>
      <vt:lpstr>幻灯片 2</vt:lpstr>
      <vt:lpstr>幻灯片 3</vt:lpstr>
      <vt:lpstr>幻灯片 4</vt:lpstr>
      <vt:lpstr>幻灯片 5</vt:lpstr>
      <vt:lpstr>幻灯片 6</vt:lpstr>
      <vt:lpstr>二年级上册《立小言 易作文》结构安排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能写好作文的三个关键</vt:lpstr>
      <vt:lpstr>习作教学的两种意识</vt:lpstr>
      <vt:lpstr>幻灯片 24</vt:lpstr>
      <vt:lpstr>能写好作文的三个关键</vt:lpstr>
      <vt:lpstr>幻灯片 26</vt:lpstr>
      <vt:lpstr>幻灯片 27</vt:lpstr>
      <vt:lpstr>《立小言易作文》的6要素：基本技能点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能写好作文的三个关键</vt:lpstr>
      <vt:lpstr>幻灯片 65</vt:lpstr>
      <vt:lpstr>幻灯片 66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统编教材背景下的主题阅读研究</dc:title>
  <dc:creator>admin</dc:creator>
  <cp:lastModifiedBy>admin</cp:lastModifiedBy>
  <cp:revision>170</cp:revision>
  <dcterms:created xsi:type="dcterms:W3CDTF">2019-06-19T07:42:00Z</dcterms:created>
  <dcterms:modified xsi:type="dcterms:W3CDTF">2019-07-19T01:48:12Z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2052-11.3.0.8632</vt:lpwstr>
  </property>
</Properties>
</file>