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14"/>
  </p:notesMasterIdLst>
  <p:sldIdLst>
    <p:sldId id="300" r:id="rId3"/>
    <p:sldId id="287" r:id="rId4"/>
    <p:sldId id="301" r:id="rId5"/>
    <p:sldId id="302" r:id="rId6"/>
    <p:sldId id="288" r:id="rId7"/>
    <p:sldId id="324" r:id="rId8"/>
    <p:sldId id="303" r:id="rId9"/>
    <p:sldId id="305" r:id="rId10"/>
    <p:sldId id="316" r:id="rId11"/>
    <p:sldId id="309" r:id="rId12"/>
    <p:sldId id="308" r:id="rId13"/>
  </p:sldIdLst>
  <p:sldSz cx="9144000" cy="5148263"/>
  <p:notesSz cx="5143500" cy="9144000"/>
  <p:custDataLst>
    <p:tags r:id="rId15"/>
  </p:custDataLst>
  <p:defaultTextStyle/>
  <p:extLst>
    <p:ext uri="{EFAFB233-063F-42B5-8137-9DF3F51BA10A}">
      <p15:sldGuideLst xmlns:p15="http://schemas.microsoft.com/office/powerpoint/2012/main">
        <p15:guide id="1" orient="horz" pos="317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56" y="90"/>
      </p:cViewPr>
      <p:guideLst>
        <p:guide orient="horz" pos="3171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2913063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C2FDA-66E9-4186-90A9-D629DE73A215}" type="datetimeFigureOut">
              <a:rPr lang="zh-CN" altLang="en-US" smtClean="0"/>
              <a:t>2019/7/13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4730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2913063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3A276-5762-4417-9413-4CCE355E6B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356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3A276-5762-4417-9413-4CCE355E6BB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473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CB6EAA-4B7C-4370-ACB7-129BFA94BF0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3218"/>
            <a:ext cx="2949575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4479"/>
            <a:ext cx="2949575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3535" indent="0">
              <a:buNone/>
              <a:defRPr sz="1050"/>
            </a:lvl2pPr>
            <a:lvl3pPr marL="686435" indent="0">
              <a:buNone/>
              <a:defRPr sz="900"/>
            </a:lvl3pPr>
            <a:lvl4pPr marL="1029970" indent="0">
              <a:buNone/>
              <a:defRPr sz="750"/>
            </a:lvl4pPr>
            <a:lvl5pPr marL="1372870" indent="0">
              <a:buNone/>
              <a:defRPr sz="750"/>
            </a:lvl5pPr>
            <a:lvl6pPr marL="1716405" indent="0">
              <a:buNone/>
              <a:defRPr sz="750"/>
            </a:lvl6pPr>
            <a:lvl7pPr marL="2059305" indent="0">
              <a:buNone/>
              <a:defRPr sz="750"/>
            </a:lvl7pPr>
            <a:lvl8pPr marL="2402840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95797D-16ED-4ACD-B95B-80B2AEAA95E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343218"/>
            <a:ext cx="2949575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255"/>
            <a:ext cx="4629150" cy="3658604"/>
          </a:xfrm>
        </p:spPr>
        <p:txBody>
          <a:bodyPr/>
          <a:lstStyle>
            <a:lvl1pPr marL="0" indent="0">
              <a:buNone/>
              <a:defRPr sz="2400"/>
            </a:lvl1pPr>
            <a:lvl2pPr marL="343535" indent="0">
              <a:buNone/>
              <a:defRPr sz="2100"/>
            </a:lvl2pPr>
            <a:lvl3pPr marL="686435" indent="0">
              <a:buNone/>
              <a:defRPr sz="1800"/>
            </a:lvl3pPr>
            <a:lvl4pPr marL="1029970" indent="0">
              <a:buNone/>
              <a:defRPr sz="1500"/>
            </a:lvl4pPr>
            <a:lvl5pPr marL="1372870" indent="0">
              <a:buNone/>
              <a:defRPr sz="1500"/>
            </a:lvl5pPr>
            <a:lvl6pPr marL="1716405" indent="0">
              <a:buNone/>
              <a:defRPr sz="1500"/>
            </a:lvl6pPr>
            <a:lvl7pPr marL="2059305" indent="0">
              <a:buNone/>
              <a:defRPr sz="1500"/>
            </a:lvl7pPr>
            <a:lvl8pPr marL="2402840" indent="0">
              <a:buNone/>
              <a:defRPr sz="1500"/>
            </a:lvl8pPr>
            <a:lvl9pPr marL="274574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1544479"/>
            <a:ext cx="2949575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3535" indent="0">
              <a:buNone/>
              <a:defRPr sz="1050"/>
            </a:lvl2pPr>
            <a:lvl3pPr marL="686435" indent="0">
              <a:buNone/>
              <a:defRPr sz="900"/>
            </a:lvl3pPr>
            <a:lvl4pPr marL="1029970" indent="0">
              <a:buNone/>
              <a:defRPr sz="750"/>
            </a:lvl4pPr>
            <a:lvl5pPr marL="1372870" indent="0">
              <a:buNone/>
              <a:defRPr sz="750"/>
            </a:lvl5pPr>
            <a:lvl6pPr marL="1716405" indent="0">
              <a:buNone/>
              <a:defRPr sz="750"/>
            </a:lvl6pPr>
            <a:lvl7pPr marL="2059305" indent="0">
              <a:buNone/>
              <a:defRPr sz="750"/>
            </a:lvl7pPr>
            <a:lvl8pPr marL="2402840" indent="0">
              <a:buNone/>
              <a:defRPr sz="750"/>
            </a:lvl8pPr>
            <a:lvl9pPr marL="274574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D299EA-9976-40FF-816A-C1F9EB0DD6A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ABD67E-2AC8-4FBD-A53A-641F6E13B4C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43218"/>
            <a:ext cx="2057400" cy="406140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43218"/>
            <a:ext cx="6019800" cy="406140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F2A8D-5CA5-4025-BE9A-8D262B83512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CB6EAA-4B7C-4370-ACB7-129BFA94BF02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 bwMode="auto">
          <a:xfrm>
            <a:off x="0" y="0"/>
            <a:ext cx="9144000" cy="5148263"/>
            <a:chOff x="0" y="0"/>
            <a:chExt cx="5760" cy="432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800" kern="12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800" kern="12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29701" name="Group 5"/>
            <p:cNvGrpSpPr/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97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97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rtl="0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1800" kern="12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90639"/>
            <a:ext cx="2133600" cy="343218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72D237-5D71-42B3-9B92-84D63C8A812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372870"/>
            <a:ext cx="6019800" cy="1658885"/>
          </a:xfrm>
        </p:spPr>
        <p:txBody>
          <a:bodyPr/>
          <a:lstStyle>
            <a:lvl1pPr>
              <a:defRPr sz="3755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203364"/>
            <a:ext cx="6019800" cy="131566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55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9C822F-BC86-47B9-A4B0-F21D4502296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/>
            </a:lvl1pPr>
            <a:lvl2pPr marL="343535" indent="0">
              <a:buNone/>
              <a:defRPr sz="1500"/>
            </a:lvl2pPr>
            <a:lvl3pPr marL="686435" indent="0">
              <a:buNone/>
              <a:defRPr sz="1350"/>
            </a:lvl3pPr>
            <a:lvl4pPr marL="1029970" indent="0">
              <a:buNone/>
              <a:defRPr sz="1200"/>
            </a:lvl4pPr>
            <a:lvl5pPr marL="1372870" indent="0">
              <a:buNone/>
              <a:defRPr sz="1200"/>
            </a:lvl5pPr>
            <a:lvl6pPr marL="1716405" indent="0">
              <a:buNone/>
              <a:defRPr sz="1200"/>
            </a:lvl6pPr>
            <a:lvl7pPr marL="2059305" indent="0">
              <a:buNone/>
              <a:defRPr sz="1200"/>
            </a:lvl7pPr>
            <a:lvl8pPr marL="2402840" indent="0">
              <a:buNone/>
              <a:defRPr sz="1200"/>
            </a:lvl8pPr>
            <a:lvl9pPr marL="274574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03CA34-A52F-49D7-957E-C116A84A660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7276"/>
            <a:ext cx="4038600" cy="291734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7276"/>
            <a:ext cx="4038600" cy="291734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D2AA84-1657-499C-B2C6-31462C5FE2E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098"/>
            <a:ext cx="7886700" cy="99509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2040"/>
            <a:ext cx="3868737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3535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970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6405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840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80546"/>
            <a:ext cx="3868737" cy="2766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788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3535" indent="0">
              <a:buNone/>
              <a:defRPr sz="1500" b="1"/>
            </a:lvl2pPr>
            <a:lvl3pPr marL="686435" indent="0">
              <a:buNone/>
              <a:defRPr sz="1350" b="1"/>
            </a:lvl3pPr>
            <a:lvl4pPr marL="1029970" indent="0">
              <a:buNone/>
              <a:defRPr sz="1200" b="1"/>
            </a:lvl4pPr>
            <a:lvl5pPr marL="1372870" indent="0">
              <a:buNone/>
              <a:defRPr sz="1200" b="1"/>
            </a:lvl5pPr>
            <a:lvl6pPr marL="1716405" indent="0">
              <a:buNone/>
              <a:defRPr sz="1200" b="1"/>
            </a:lvl6pPr>
            <a:lvl7pPr marL="2059305" indent="0">
              <a:buNone/>
              <a:defRPr sz="1200" b="1"/>
            </a:lvl7pPr>
            <a:lvl8pPr marL="2402840" indent="0">
              <a:buNone/>
              <a:defRPr sz="1200" b="1"/>
            </a:lvl8pPr>
            <a:lvl9pPr marL="274574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788" cy="2766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C4F214-D36C-4723-B3D3-6A31A9E41EF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29B3B0-20F7-423D-A70E-D23501F0E41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8132"/>
            <a:ext cx="67979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61759"/>
            <a:ext cx="67979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1" y="9954071"/>
            <a:ext cx="241706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54071"/>
            <a:ext cx="17372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54071"/>
            <a:ext cx="17372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0639"/>
            <a:ext cx="2895600" cy="34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9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altLang="zh-CN" kern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90639"/>
            <a:ext cx="2133600" cy="34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900">
                <a:latin typeface="Arial Black" panose="020B0A04020102020204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61E01075-AB40-4649-BC8F-D2F0240951B8}" type="slidenum">
              <a:rPr lang="en-US" altLang="zh-CN" kern="1200">
                <a:solidFill>
                  <a:srgbClr val="000000"/>
                </a:solidFill>
                <a:ea typeface="宋体" panose="02010600030101010101" pitchFamily="2" charset="-122"/>
              </a:rPr>
              <a:t>‹#›</a:t>
            </a:fld>
            <a:endParaRPr lang="en-US" altLang="zh-CN" kern="120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grpSp>
        <p:nvGrpSpPr>
          <p:cNvPr id="28676" name="Group 4"/>
          <p:cNvGrpSpPr/>
          <p:nvPr/>
        </p:nvGrpSpPr>
        <p:grpSpPr bwMode="auto">
          <a:xfrm>
            <a:off x="0" y="0"/>
            <a:ext cx="9144000" cy="409954"/>
            <a:chOff x="0" y="0"/>
            <a:chExt cx="5760" cy="34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800" kern="12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800" kern="12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6666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6666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9999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666699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1800" kern="12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9999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kern="1200">
                <a:solidFill>
                  <a:srgbClr val="9999CC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86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3217"/>
            <a:ext cx="8229600" cy="102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7276"/>
            <a:ext cx="8229600" cy="291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8256"/>
            <a:ext cx="2133600" cy="357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9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altLang="zh-CN" kern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5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3535"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86435"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29970"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72870" algn="l" rtl="0" fontAlgn="base">
        <a:spcBef>
          <a:spcPct val="0"/>
        </a:spcBef>
        <a:spcAft>
          <a:spcPct val="0"/>
        </a:spcAft>
        <a:defRPr sz="3305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885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420" indent="-171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320" indent="-1714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78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30755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42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7190" indent="-171450" algn="l" defTabSz="68643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35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643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99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287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64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9305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28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5740" algn="l" defTabSz="68643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59"/>
            <a:ext cx="9144000" cy="514214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490753" y="1303263"/>
            <a:ext cx="44358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1" i="0" u="none" strike="noStrike" kern="0" cap="none" spc="0" normalizeH="0" baseline="0" noProof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Kaiti SC" panose="02010600040101010101" pitchFamily="2" charset="-122"/>
                <a:ea typeface="Kaiti SC" panose="02010600040101010101" pitchFamily="2" charset="-122"/>
              </a:rPr>
              <a:t>“漫画”老师</a:t>
            </a:r>
            <a:endParaRPr kumimoji="0" lang="zh-CN" altLang="en-US" sz="6600" b="1" i="0" u="none" strike="noStrike" kern="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22950" y="3078187"/>
            <a:ext cx="37753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城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阳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区国城小学    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代晓阳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528" y="26987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五上第二单元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6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443513"/>
              </p:ext>
            </p:extLst>
          </p:nvPr>
        </p:nvGraphicFramePr>
        <p:xfrm>
          <a:off x="1043607" y="798457"/>
          <a:ext cx="6663829" cy="3619992"/>
        </p:xfrm>
        <a:graphic>
          <a:graphicData uri="http://schemas.openxmlformats.org/drawingml/2006/table">
            <a:tbl>
              <a:tblPr/>
              <a:tblGrid>
                <a:gridCol w="1141403"/>
                <a:gridCol w="1364910"/>
                <a:gridCol w="4157516"/>
              </a:tblGrid>
              <a:tr h="144151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我写的人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物是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谁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呢？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他（她）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的特点是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什么？</a:t>
                      </a: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我要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通过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什么事来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表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现这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一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特点呢？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我的描述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楷体_GB2312" panose="02010609030101010101" pitchFamily="49" charset="-122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zh-CN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突出人物的外貌、语言、动作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……</a:t>
                      </a: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anose="02010609030101010101" pitchFamily="49" charset="-122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</a:pPr>
                      <a:endParaRPr kumimoji="0" lang="zh-CN" altLang="zh-CN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68644" marR="68644" marT="34322" marB="343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1422265" y="314616"/>
            <a:ext cx="2446616" cy="39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950" dirty="0">
                <a:solidFill>
                  <a:srgbClr val="FF0000"/>
                </a:solidFill>
              </a:rPr>
              <a:t>导写</a:t>
            </a:r>
            <a:r>
              <a:rPr lang="zh-CN" altLang="en-US" sz="1950" dirty="0" smtClean="0">
                <a:solidFill>
                  <a:srgbClr val="FF0000"/>
                </a:solidFill>
              </a:rPr>
              <a:t>提纲：</a:t>
            </a:r>
            <a:endParaRPr lang="zh-CN" altLang="en-US" sz="19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39752" y="1854051"/>
            <a:ext cx="5330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好的习作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是改出来的！</a:t>
            </a:r>
            <a:endParaRPr lang="zh-CN" altLang="en-US" sz="40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85899"/>
            <a:ext cx="4104456" cy="41764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45939"/>
            <a:ext cx="4752528" cy="345638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341883"/>
            <a:ext cx="9144000" cy="25202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3798267"/>
            <a:ext cx="9144000" cy="13499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41883"/>
            <a:ext cx="5166419" cy="453650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341883"/>
            <a:ext cx="9144000" cy="216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3294211"/>
            <a:ext cx="9144000" cy="1584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0306" y="349857"/>
            <a:ext cx="5184576" cy="645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accent3">
                    <a:lumMod val="50000"/>
                  </a:schemeClr>
                </a:solidFill>
                <a:latin typeface="幼圆" panose="02010509060101010101" charset="-122"/>
                <a:ea typeface="幼圆" panose="02010509060101010101" charset="-122"/>
              </a:rPr>
              <a:t> </a:t>
            </a:r>
            <a:endParaRPr lang="zh-CN" altLang="en-US" sz="3600" b="1" dirty="0">
              <a:solidFill>
                <a:schemeClr val="accent3">
                  <a:lumMod val="50000"/>
                </a:schemeClr>
              </a:solidFill>
              <a:latin typeface="幼圆" panose="02010509060101010101" charset="-122"/>
              <a:ea typeface="幼圆" panose="02010509060101010101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27798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总爱穿裙子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说话像连珠炮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的语文老师？</a:t>
            </a:r>
            <a:endParaRPr lang="en-US" altLang="zh-CN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51520" y="413891"/>
            <a:ext cx="7981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如果要给一位老师画漫画，你最想画谁呢？</a:t>
            </a:r>
            <a:endParaRPr lang="en-US" altLang="zh-CN" sz="3200" dirty="0"/>
          </a:p>
        </p:txBody>
      </p:sp>
      <p:sp>
        <p:nvSpPr>
          <p:cNvPr id="7170" name="AutoShape 2" descr="data:image/jpeg;base64,/9j/4AAQSkZJRgABAQAAAQABAAD/2wBDAAgGBgcGBQgHBwcJCQgKDBQNDAsLDBkSEw8UHRofHh0aHBwgJC4nICIsIxwcKDcpLDAxNDQ0Hyc5PTgyPC4zNDL/2wBDAQkJCQwLDBgNDRgyIRwhMjIyMjIyMjIyMjIyMjIyMjIyMjIyMjIyMjIyMjIyMjIyMjIyMjIyMjIyMjIyMjIyMjL/wAARCALPAf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3aiiigAooooAKKKKACiiigAooooAKKKKACiiigAooooAKKKKACiiigAooooAKKKKACiiigAooooAKKK4zxb8T/DnhENDc3Qub4Di1tyGYf7x6L+NAHZ1ia54w8P8AhyMtquqW9uwH+rLZc/RRzXherfEPx14xJj08f2Npzd04Zh7sRn8sVi23gy1Mhm1K4mvZictuYgH+pqXJIuNOUj0XV/2g9IiYxaJpN3fP0Dy4jX8ByT+Qrl7r4r/ETVyRYWEFlG3TbFyB9WNFtYWlmu22tooh/sqKs1DqGqod2YUt/wDEjUTm58SSQg/wrNtx/wB8iqh0PxPL/r/Fl62fW4lb+ZrqKKXOy/YxOXXw7rqcp4ovg3tJIP8A2arEVp4ytGzbeMLzPo80hH6k10FFLnY/ZQKEHib4nadzHrcN4B/DJtP8wK1rX4x+NdOwNU8P290g6vFlT+mRUFFP2jJdCPQ6rS/j/wCHLhhHqthf6bJ3JQSIPxHzf+O13+jeLdA19FbTNWtbgt0RXw35HmvD7ixtLtdtxbRSj/aQGsK68Gae7+bZPNZy9QY2JAqlUXUzdBrY+p6K+adO8WfELwjgQ3v9r2S9Ypx5hA9ifmH4GvQvDXxz0DVJEtdZjfSbo8M0nMWfr2/EVaaexk4tbnqlFRW9zBdwLPbTRzROMrJGwZSPYipaYgooooAKKKKACiiigAooooAKKKKACiiigAooooAKKKKACiiigAooooAKKKKACiiigAooooAKKKKACiiigAooooAKKKKACiiigAooooAKKKKACiiigAooooAKz9a1zTfD2nPf6pdR29uv8THlj6AdzXPeOfiFpvgu02N/pWqSj9xZofmJ7FvQV4pdw6t4u1P+1vFFw0gzmCyDfJEvpik2kVGLk9Da8R/E7xD4zklsfDUb6ZpWdrXbnEkg+vb6D86w9M8MWNg3nSA3VyTlpZRnn2FbKRpFGscaKiKMBVGAKdWTm2dUKSiHp7UUUVBoFFFFABRRRQAUUUUAFFFFAAeBmqct+kTFWjkB+lXKjmhSdCrjPv6UAVl1OHPIcfhVa90/SdYUi4jQuejj5WH41Wnga3lKN+B9ajoE0nuLpz+KvA1wbjw7qDz2mdzWz8g/Veh+o5r1zwT8YtH8TOtjqKjS9T6eXK37tz/sse/sa8ohupYD8rEj+6abfaVp2url18i7H3ZUGD/9etFPuYSo/wAp9RfSivnnwn8SNc8DTxaZ4j82/wBHztjuhlniH1PJA9D+Fe96bqdlrFhFfafcx3FtKMpIh4P+Fap3MGmtGW6KKKBBRRRQAUUUUAFFFFABRRRQAUUUUAFFFFABRRRQAUUUUAFFFFABRRRQAUUUUAFFFFABRRRQAUUUUAFFFFABRRRQAUUUUAFFFFABRRRQAV5/8QviMnhhV0rSkW6124GI4uqwj+83+FP+Ivj8eGIk0vS1Fxrt0v7qLqIlP8bf0ryjTdNa0eW6uZmudQuDunuHOSxPp7VMpWNIU3JkdhpUgu5NU1OdrzVZzukmkOcE/wB2tWiisW7nWkkrIKKKKQwooq5b2LSfPJ8qenc0AVFVnOFGT7Crcenu3+sYJ7d6vqscCcYVR3qpPqHVIf8Avo/0pk3bB7e1tlzIWY+nrVKR1dsqioOwFNZixySSfU0lIdgooooGFFFFADWYr0Ut9CKge88o/PBIB64zVmjtQBnzy295HtVsSL93Ixn2rNIIJBrYuLGOcEqAr+3SsiRGjkKOMEUAIAT0BP0FLhkIJDAjv6UscrxMGjYqfUVq2tyt0hV1G8dQe/vQAyCSLULZ7e5jWQYwysOGFR6Jq+r/AA31E3mmF7vRJGH2myc52j1X0PPX86sNZhJVlh+VgeV7Ed6tcEH0I5FUpNETgpLU9x0HXrDxJo8GqabOJbeZc+6nupHYitKvnHQ9Xuvh9rh1SyDSaNOwF9aL/AP76jtivoTTtQtdV0+C+splmtp0DxuvQg1snc5JRcXZlqiiimSFFFFABRRRQAUUUUAFFFFABRRRQAUUUUAFFFFABRRRQAUUUUAFFFFABRRRQAUUUUAFFFFABRRRQAUUUUAFFFFABRRRQAVyvjvxlB4P0QzBfP1Gc+XaWw6u57n2HWtzV9WtND0m41K+lEdvboWdj/Ie9eAS3t34o12XxJqSFGk+WztyciCLt+J70m7IqEXJ2IrGznNzPqepSefql2xeeVuduf4R6AVfopryJEjPIwVFGSxPArBu52pJKyHUVl6TrKavNdeRGwghIVJCPvnvWpQ1YE77BQOTgdaUAkjAyTWna2Yjw8gy/p6UgbEtLMR4eQZbsD2q2SQuQuT6CkeRI/vMB7U4cjNUSZ08V5OfmXC9lBqA2VwP+WZP0Oa1ZJUiXLkAVmz3ry5VPlT9TSY1crEFSQRgikoopFBRRRQAUUUqqWyccDqaAEooooAKr3FolxgkkMB1FWPxqpZalbahJOts+8QtsZh0J9qAuMiskjbZLGrg9HHX8alWySGZZISVx1HYirNFACqpZiB6E0lWbEBrnB7qagkUpIynscUAMZVdSrAMpBBBHWtX4d+Im8J68NAu5D/Y2oPm0dzxBKeqZPY9qy6rX9lHqFm9vISu7lXHVG7EfjVRlZkVIcyPoyiuO+G/iiTxH4cEV6w/tOxPkXQ7sR0f8RXY1ucQUUUUAFFFFABRRRQAUUUUAFFFFABRRRQAUUUUAFFFFABRRRQAUUUUAFFFFABRRRQAUUUUAFFFFABRRRQAUUUUAFFFcZ8SfFL+HfD/ANnsjnVNQJt7UDqpI5f/AICOaAOC+IXiA+LfEg0a2fOj6XJm4I6Tz9l9wv8AOszAAwBVbT7NLCySBCWI5dz1Zj1Jpb29g0+1e5uX2xqPxJ9BWEndnZCKhEfcXMNpA09xIscSDLMxrky174wuSqeZb6RG3J6GQ/5/KiC1vPFtyt3ehoNLQ/uogcGT3/8Ar110UUcESxRIEjUYVR0Ao+H1D4/Qba2sNnbpb28YjiQYCipgATycUlKAScAE1JoWI54rf/Vxln/vNQbm5uG2oSM9l4p8Ng74Mh2L6d60I4khGEUD3p2JbRBb2giO+T5pP5UXFy8fypE5P94irVFMRhyNJI5aTcT7imYrf474NJtX+6PypWHzGDRW7sX+6PyqKfyIoyzovsMdaLBcx6KkWOSdyUQ8+nSrsOnqvMpyf7opDuVILaSdsKML3Jp9yUjAhi6L94+pqzdXSxL5UON3t2rNPX3oBBQTjknA/lTJJEhQu5wB+tY1zd3N5LHb20RkmmcRwxL1dicCgd7EWr3k+pXA0fTHw7jNxMOkaema1dN0220q0W3tkAH8THqx9SarXfhDUPBOsQy3N0tzDfLtZwMESDBI+nXBrV696d01oRFa3e4902BSDkMuatWtuJbeTPUnC1CFL2ZPUo36GtK0TZbIMdRmkUzPtcxXqq3BztNP1CPbKHxww/WrVzb+YRInEi8/Wnzx/aLfGOcZGfWnYVzGooIIJB4I7UUii14b1Y+GvGlnqJYrZXuLO8GeBk/I5+h4z717zXzre2wvLOW3JxvUgH0PY/nXs3gPW217wbp93Kf9IVTBOPSRDtP54z+NbQd1Y5a0bO50lFFFWYhRRRQAUUUUAFFFFABRRRQAUUUUAFFFFABRRRQAUUUUAFFFFABRRRQAUUUUAFFFFABRRRQAUUUUAFFFFACO6xozuQqqMknsK+fdV1dvFniy81s7jZRE21gh7Ipwz/8AAjmvR/itr0umeGU0yzcrfarJ9njK9UTq7fgOPxry8LDp1kkagLHEu1QKzqOysbUY3dxb6+t9PtWuLl9qKM+5rmLK0uPFN8NRv1Menxn9xAf4vc1CkcvivWT5jH+zrZvmx0c+grs40SONY41CqoACgcAVG3qbfG/IVVVBtUAKOAAMYFLRRUmg5dv8WfwqdLvyv9VEi+55NVqOtAFo385/iA/Ck+3XH94fkKYlvv8A+WsY+rVZTT1PWYH/AHaBaEBvZz/Hj8KaJ7iQ/K7n6VoJYwL/AAlj/tGrCqqDCqB9KdhXM+K0uHwZZGUem7mr8caxrgZ+pOadQeOvH1piuIxIHyjmoTbK7bpiXPYdhSvdQx9XB+nNVZdRPSNce5pAi8WjiTJwiis+4vy2Uiyo9T3qrJK8py7ljTKLlJB1Oe9RzTJBHvc8enrTLi7S3XB+Z+yiseedpmMkjAAdMnAFIYXV00xaSRtqKM47AV6D8L/DJkH/AAk17GRvBSxRhyqdDJ9T0Ht9a4jwd4el8c67sKsuh2jBrmXp5zDpGP6+1fQkcccMSxRIEjRQqqOAAOwpTdtDNvm9DhfibZB9FS5xxBOkh9gcof51xEefKXd1xg/WvX/EWmpq2i3NlJ0mjaPPpkcH88V4rp9w8kIin+W4jykq9w6na36jP41FPqi0zXsSCzxN0dcVpqpWML6DArERyjhl6jmtqGZZow649wOxrVCZHDcrITG3yyDgj1qfvWdfwlJPPTPPUjsaSHUGQbZRuHr3oCw69teTMg/3hVCtlbuCT/loB7Gq9xawyZeORFY9s8UAmZ1df8Kr77Nrer6SSAlwFvYh7/df+SmuUkiMfUofo1W/DV3/AGf450S4zhZpGtHPqHHH/jwFOD1Jqq8T3SiiitzjCiiigAooooAKKKKACiiigAooooAKKKKACiiigAooooAKKKKACiiigAooooAKKKKACiiigAooooAKKKyfE+sLoHhnUNUPLW8LNGP7z9FH5kUAePeKtT/t3x5qF2WzbacPsVv6ZHMjfnxXE+IL6WdVt7fPmXDeVEPTPU1pEPZabDas5edhumcnlmPLE/jVLTLf7V4haZhlLSIBf95v/rVg3d3OxRtFI2dL0+PTLCO1jH3R8x/vHvUs95FBwxy390VBfXhj/dRk7j1PpWUeTkk1JexefVJG+4iqPzqE3tyf+Wp/AVWJCjLEAepNZlxr9jC2xGaeTptiGf1ppN7CcktzbF5cZ/1pqRdRuB1IP1Wse1j8TaoobTvDV7Kh6N5bY/PGKuf8I38QMZ/4RebH0H+NFifaRNNNUB/1kX4qatxXkL/dk2n0PFctPD4psATf+Gb1FHUiJsfyqoPENorbLmKe3b0kSjlY1Uid6s0gHDt+Bp4up+0jVyFtrFu5zb3qfTdj9DWlHqkmOQr/AEo1KunsbhuZiP8AWN+dMLu3Vifqazl1RP4oyPoad/acJ/hf8qQy7RVBtUT+GNj9TUEmpTMPkASgDUkkSJdzsFFZ1xqTNlYRgf3qz5rjHzzSge7nFZb6ws04tdOglvrlzhUiUnn+tNJslyS3NGedIY2lmkCgDlmNL4d8N6t8Qb7ybMPaaOjYnu2H3vUD1Pt+ddT4X+EWo6tPFqHi6QwQA7ksI2+Y/wC8R0+nWvZrKytdOs4rSyt44LeIYSONcKB9KTko7bmbbl6FbRdFsPD+lQ6bp0Iit4hgDuT3J9TWhRRWPqMZMu+F1x2rxDxrZPoni77TGMW+o5lX080DDj8Rg17lXF+NPDy+INDubNcLcxt5ts5/hkHT8+R+NLm5ZJstao8+hlWeISKeD29KnileFtyHBrmNM1CRd25SksbFJ4j1Vh1zXQQzJOm5Dn1HcVuNO6NRdQR1KTJgHqR0NVJY1U7o2DJ29RUVFAWCiijIHWgYVBdTNaxpeJ9+0ljuV+sbhv6VPUdwnmW0sf8AeRl59xTW4mrqx9DKwdQynIIyDS1meHJzc+GdLnJyz2kRJ99ozWnXQcAUUUUAFFFFABRRRQAUUUUAFFFFABRRRQAUUUUAFFFFABRRRQAUUUUAFFFFABRRRQAUUUUAFFFFABXnXxYvf9E0vSg2BcTmeUf7EYz/AOhFa9Frw74jah9u8YXxRspaRR2Sf7333/8AQlH4VMnZF01eSONmlM0rSHvVjR8RW9/cHqZv5KBVSprKT/iX30fdZ8n6EKaxOvqRMxZizHJPJqvd3UdlbmWU8dFUdWPoKnAycV6B8OfBkd08fifU4g45/s+Fxwq/89SPU9valotWKTtscz4d+Fut+KlS916aTTNOblLZB+9dffPT8fyr1jQvAvhvw7GBp+lwiQcedKN7n8TXRUVnKbZCit2A4GBVKfV9OtX2T31uj/3TIKyNYsdf1Zmht5obK06YLku/1wOPpmuffwBqIBKXVq568lh/Skku5aR6Bb3UF1Hvt545UPdGzVa80fTNRUre6fa3AP8Az0iDV58mi+IfD9wLqCFvl5JibcpHuK77RtVj1fT1nVSkinbLGeqNQ1bYTRyeqfB3wbqeSthJZyH+O1lK4/A5H6VyF/8AAeaIltG8QuPRLhMH81/wr2ujmqVSS6k8iPnO6+F3xBsCfIMN0vYpMpJ/BsVmv4X+IsJIbQ7h8dxGrfyNfT1FV7V9ULlfRnzEnhn4iTHC6FOvu0ar/M1p2vwx+IN+QJ2gs0PUvKoI/Bc19FUUe1fRByvueO6T8B7dnSXX9anuj1MVuNo/76OT+lelaH4W0Tw3CI9J06G39XAy7fVjya2MUE4BJIHqTUOcnuNRSCimLNE7bVljJ9AwJp9SUFFFFABWdeLtnJ/vc1o1TvhyjeuRUVNiobnjPxJ8MXGm37eJdLhLxyD/AEyFR1/2q5ix1GO5QT2svPcdx7Gvf3RJUZHUMpGCCMg14t8QvAkWgyRavoczQGebyzb9FyQTkH09qujUTXLIc4uPvISLU26SJn3WrC6jAepYfUVwg1+9tTsvbIlh3HGf6Up8RXNz+7s7Ft54BbnFdHIyPaROwvNfs7R4Y8s8srhVQDnHc1fhkM6+YV2r/CPb1rmNB8Pzmf7fqLb5m6A/w/SutAAGBjA6UnYqLb1YUUUUij2XwU+/wbpZznEO38iRW9XO+Bv+ROsB6Kw/8eNdFXQtjge4UUUUxBRRRQAUUUUAFFFFABRRRQAUUUUAFFFFABRRRQAUUUUAFZfiPVzoHh2/1UQGc2sJl8sHG7FalV7+yi1HTrmxnGYriJonx6MMGgDzbwD438Ua14okh8R6f9hsryAtYps24dTkg98lSTz/AHa9RryFbq4j0Gyv5eb3SbhWl92iJST813fnXrkcizRJIhyrqGB9jWVKo5p33RrVpqDVtmOooorUyCiiigAooooAZNIsMLyucKilifYc185XNwbxZ9SkOWuJpLjnuXY4/TFe0fETUjpfgTU5U/1sqC3jHctIwQf+hZ/CvFL9RBZwwL0XCgD2FZ1Gb0Fq2Zg6VXSf7LqTI/EV5GFB7CRen5jippItQu76PR9GtGu9UlXcwAysK+p9PxrUs/hHqc+uR6bq+rBppbOS4xCSRCwO1Mk9fmPb0NQrLc0lPWyK+n2R1C8ituR5rLGcdtxwa+hoIY7a3jgiQJFGgRFHRQBgCvnPRby88NeLLXSNet3ivEuogkmMrIN3UH096+kDyazqKwcylqFFFFZjCikJAGScfWgOp6MCfrQAtMWKNJGkVFDt1YDBP1p9FABRRRQAUUUUAFFFFADJRIYmERUPj5d/SuV1PwzrOpMWk1gP6RhSqj2AFdbRQnYLnld74Y1rTcy+S8ir/HAxOPwHNbfhTxRM9yum6jIW3HbFI3UH+6a7msfVvDllqn7zaYLpeUnj4IPv61XNfcd+5sUU2PeIkEpBk2jcV6Z706pEFV70fuQfQ1YqK6GbZ6mWw47mZXJ/EWzku/CsjRLmSBxKoHqOf6YrrKhurdbq1khfo4xWEXZpnQ1dWPBY5EuIElXDI4yO9T27RwyBmiVh6Diq/iLTrnwfq8oaJm0uZyVIHMLHkj6elJb3UF0geGVXHsea9DdXWxzp9HudLDPHOmYyPp6VJXPI7RtuUkN6iri6nMBgorN60izVoFRQCQrvlPzHsOAKloA9h8DjHhGy+jf+hGuirn/BAx4Ssfo3/oRroK6FscEt2FFFFMQUUUUAFFFFABRRRQAUUUUAFFFFABRRRQAUUUUAFFFFABRRRQB5zqNotr4p1ewkQeTeIt0gxwQw2P8AqP1rovAt49x4YitpmzcWEj2kv/ADhT+KbT+NUvHMH2e40nV1HEU5tZz/ANM5RgE/R1T8zVXwzcfYfGN3aE4j1GATKP8AppH8p/NSv5Vzr3azXc6Ze/QT7Hd0UUV0HMFFFFABRRRQB5d8Wr7zb3QtGVuDK95Kvsgwv6tXA3vyMJihcRLlUHVmPQD8a1vEuof2z8QdYulOYbPbYxntleXP/fRx+FWvDViuoeJrGJxmONjOw/3RkfrisZvU6qatC52/gzwrF4Y0fEoVtRuP3t5N1LP/AHc/3R0FSaKReeKde1DqsTRWUZ9kQM3/AI8/6Vs3kmFVc/e61leEE/4p9bgj5ru4nuCfXdI2P/HQv5Vzc12x8tki5q3h/S9cNu2o2cc720gkhkP3kYHPB69ulaVFFABUN1cx2sDSyMAAM5NTUy2iS51Ah1DLGnQjjNFrtJD0Suzjbqz8a+KMtpksOiaeeEuLlN08g/vBP4R6Z5rh/ENh4m8MTkx/EvT57pefst1KsZb2wcj88V7V4l0/VNV0iTT9Kv10+ScbHutm5o077RnqfWvk/wCIHgy+8FeIBZ3tyLoXCedFcc5cZwc575rrVKCVrHM6km9z2P4efFP+3r4aHrSRw6kMrHIjDZKR1HU8/oa9Qr4ns7qWxvIbqByksLq6sOoIOa+zNIvP7R0ayvD1ngSQ/UjNY1YKL0NYS5ty5RRRWRoFFFFABRRR2oAP88Um5R1Iz9awNZ1a/wDNFhotl9svnGQC22OMf3nbsPbqa5TVvCXjr7M9/qHjjTtMUc7FTy419txqowlPVEylGOjPSxyM0V4JafEjxF4R1JItW1HTtd05mwZ7WVWZR6jH8iPxr27SdVtNa0uDUbGUS2867lYfyolBx3BSUti7RRRUlBTJRmFx7U+kcZQj2NJ7AtzIooorlOkz9V0Wz1i2aC6iVww2nIzkehrwrxd4DXRNfNvZXLRxvCs0ec9yQR+GK+ha83+KIigu9Ju5HRAY5oizHHdCP610UJtSsZ1Ypq7PJv7G1n7v9onb/wBdWrrtB0mazs4/tb+ZIuSCSf60zSZ7S6uDsuIpGX7qhwcn6Vu11tt7mcYpaoKKKKks9l8FjHhDTs94yf1Nb1ZPhgY8Mab7wKfzrWrpRwPcKKKKBBRRRQAUUUUAFFFFABRRRQAUUUUAFFFFABRRRQAUUUUAFFFFAGX4j046t4dvrJfvyRHy/Zxyp/MCvPG1DZaaR4gUEfZJo5pvURt8kv5Ak/8AAa9XrzB7FLfUNc0KRf3AkZ4lPeGYFsfgxcfhXPiNLT7HVhvevB9UengggEHIPSiuf8F373/he1Ezbri2zbTHvuQ7c/jgH8a6CuhO5ytW0CiiigArI8Ua1H4d8M3+qyEf6PCWQHu3RR+eK168l+K+rjUdUsfDUDbooT9rv8e3+rQ/U5P4Ck3YaV3Y4jSLd7bTYhMSZ5MyzE9S7HJz+JrtPAWD4lkz1Fq2P++lrmav+G9SXS/GOmNIcRXRe1Y54ywBX9Riud6na1aJ6hq7mK2kl7LExH4DNHh6LyPDmmx/3baPP/fINGvoG0G+PQrA5B/4Cas6coXTLRR2gQfoKwS3E3sizRRRTEFMspBFqbq3SRcD60+oLiJnAkTh16YpXaaa6Ba90zjvih4y1nwHqOmarZW6XNhOjwTQyZC785U5HQ4zXgvibxNrPxK8UW8j26tcSAQW1tDnCjOcDPv3r6g1e10zxPok+ka5BuilGCw6qezA9iK8dPwY1XRNdh1Dw/4itB5EgkhklQh0I9Rgg12Rqwavc5nTmnax5de+FdY0zxFFoV/ZSQX8rKqxnBzu4BBHUV9daVZ/2fpFnZg58iFI/wAhiuV0LwfO3iD/AISPxDe/2lq+wIkvlhEiUdkUfzrtawqVFN6bG0Icq1CimSyxwRNLM6xxoMs7nAUe57VR0vWrTWhLJY+ZJbIdq3GwiOQ99hP3gPUcVmUaNFFFAwqK5cpAxHU8VLUF2CYCQOhzSlsOO5q2lulvbgIgDMAWI6scV4p8Wfh94m1mzuvEM+sQzx2ql101EZVijH9055bHXIFew3/n3nhu8Fk+y5ktZBCw6q+04/XFfOXiH43a9qvhufQptPgtbmRTDczgncezYU9DXdG1lY45Xu7nlNe6/ADV5pLfVdIkYtHGVuIwe2flb+leRReFdcm8Oya/HpszaVG21rkY2g5x064yevSvXfgBo8sdvqmryIVSUrbxk98csfp0FTV+Eun8R7VRRRXIbhSN90/SlpG+6aBmSeppKU9aSuQ6SK7uorGxuLy4bbBbxNLI3oqjJrg9M+Hk3je4HiHxdNOI5/mtNOjbaIoj0yfUjHSuu1y2GoW9hpbDMd9dosw9Yk/eMPx2gfjUXi3xPqdjcx6P4asFvdWdA7luIrZOgLn1PYe1dVFWV1uc9V3duhl3nwX8Jz27rbRXFpMR+7mjkJKH1561wyWmo6BrM/h/V38yeFfMguAOJ4jwD9RXT23inx54ZuI7vxXb2d3pDOFmmtAN1vk43HA6f5zWn8TbGK40/SddgwWtp1QyL/FFJx+WcGtoyb0buQtHfY5Gkb7p+lLTXOI3PopNM2PdPD67PDmmKRg/ZY8j/gIrRqrpi7dKs19IEH/joq1XSeeFFFFABRRRQAUUUUAFFFFABRRRQAUUUUAFFFFABRRRQAUUUUAFFFFABXEeLoBaeJNMvwMLdRtaSH3Hzp/Jvzrt65/xrZPeeFrp4Vzc2m27h9S0Z3Y/EAj8aipHmi0XTlyzUjH8IT/YvE2qacxxHeRpew/7w+SQf+gH8TXcV5hJepb3mj65Ef3UUy7mH/PKUbT/ADU/hXp9Z4eXNBeRpiY8tR+YUUUVuYGN4p8Q23hfw/c6pcfMUXbFGDzJIeFUfU14barcSPPe3zb767k864b/AGj/AA/QDitbx1rZ8T+O3som3aZop2/7MlwRyffb0+oNUT9aym+h00YfaCqWq2j3mnvHC5SdCJIXHVXU5Bq7QRxWZs1c7Tw940t/GHge+yyx6pBaOt1b9wwU/MB6Gu004htMtGHQwp/6CK+ZL3Td8r3NtPLbXQBHmQsVJHOQcV9H+GZxc+FtJnH8dpEc/wDARUzSSujJJp2ZqnpUTPTpDiqztWZaRJv96csn41U38gE1u7bf7J0Xbt61cYcwTfLYz2hjk5ZefWmi2iU525PuaWM/lUtZ8qC7WgYxVPVdUtNF0u41K+lEdtbrvdj6eg96uVzvjvQZfEvgzUdMgP8ApDpviHYuvIH44x+NUt9SXscH4el1P4s6pLqOqb7XwxaSYisUOPtDjs57gd/yr1uKKOGJIokVI0GFVRgKPQV5f8F9eibwtLo0ymK7sJWEiEYOGPBI+uRXp4uIj0dac5e9y9hQTtckoqNZUkfCsDgVJUJ3KtYKRgGUqehpaKYFe3un0+UowLRN+lea+PfhDpvibUJdX0S/isLyU7poJlPlyH1BHKn1616iyqy4YZHvUDWsPcH86cJzhothSjGer3PKND8BeLIvDr+F9Q161TRJHy8Nqm+RhnJUMQMAn616jo+k2miaXBp9lEsUEK7VUVYUJH9xQPeniShylLWQKCitB9FICDS0hhSN9xvpS0yU4hc+1JgtzKPWijtRXKdIscPma1aN2gt3f8WYD+QNef6h46h0LWNctF0+e81mS/IjtolOZE2LtYn0A4r0XT2Emo3x6+UIof8Axzcf/QxXj3iHxpZy+OF1nwvpt7dajapJBqCGLCSRLxuBGTkY612RjdWOVys7l1fHeoagZ9D8S+HJNPF9DJHC4yVJ2ng5H611VzA9x8G4lmz5i2UL5PqpUj+VR6lqtvrPhOxnihxc6qEjs45B86PJwSPTapYk+gra8V+Vpngt7NRgMqW8Y/L+gpQfZWKkvO55oetNk/1T/wC6acetIeVI9q2LPetNIbS7QjoYU/8AQRVqszw7L53hrTHJyTax5PvtFaddJ54UUUUAFFFFABRRRQAUUUUAFFFFABRRRQAUUUUAFFFFABRRRQAUUUUAFIyh0ZWGQRg0tFAHlEGnh9N1HQZTj7PJLag+i9UP5Fa77wnqT6r4YsLmX/j4EflXA9JU+V//AB4Gub8Q2/2DxoJQP3WqW2fpLFwfzRh/3zVjwXcfZda1bS24WQrexD/e4fH/AAIZ/GuWn7lWUe+p11ffoxn20O1rM8Q6mNG8OajqTHH2a3eQH3A4rTrj/ikxHw51dV/jRUP0ZgD/ADrqOQ8Y0CBotIjllJNxcsZ5SepZjn/Ct0KIrQuygtIcD2HrVSNQqIg6AAVsGAPLGG+5Go49TXPuzuWisZrQukSu4wG6VYsbcSOZG5Veg96s6goNvkfwtT7Ndlsgx15oC+hxN0my7mTsHIx+Nex/DW5+0/D/AEwE/NAHgYehR2H8sV5DqS7dTuR/00NehfCK9zY6tpzHmG5E6D/ZkUZ/UGplsKXQ9EkFVpBVxhkVAyc1kOLKZQ5qaMHGM8U7ZzT1SmW5aD4+tTUxVxTJbqGH77YA5NS2kZ7vQmopsciSLuQ5FOpiOL1PwSkPiuLxNo8wtbtjtvIsZjuEPXIHQ9Oa3K2KZ5UfXYufpUTi5O5UJKKsVrJCCz4IGMc1co6DAopxjZWFJ3dwoooqhCGopGqVulVpKBxGF6u2ln58XmM+AegFZj1ZtL6a3QooUrnOD2q4ct/eKnGXL7pMVMUpjY8g08HNQb2kcux+Y81Ov3ah+RLQtQ3Rxbt78VNVW9bEar6nNTJ2QR3KNFFFcx0EOg3AfVtegY/NHcxNj/ZaCPB/MGvLNP8AFF9p2sa1onhTRP7XkW9keO4QfIisc4cjrhs9xXS+L7678L3767DHI+nXtt9ivzH96A87JR9AxH4CtnRfGXgOz02NNN1XT7a3RAu0nY2B0yCMk8n867YpON7XORtqVr2IPBnhLVLe+GveJp0l1PYY7e3iAEVoh6hR64rO8bayuoasLGBg0Nl8rkdGlPUfgMfiTUPiH4rW16z6T4TLXF3IMSXu3EcK9yM/ePp2rm4IVghWJSW29WPJY9ST7k81aT3Y4aklFFFM1PXPh/d/a/B1pk5aFnhb/gLGunrzn4TXe6DXLAnmC7WUD0WRB/VWr0auhbHDJWbQUUUUyQooooAKKKKACiiigAooooAKKKKACiiigAooooAKKKKACiiigAooooA5Xx7b/wDEkh1FR8+n3CT5/wBj7r/+OsawDcf2b4i0fVAcRCY2k5/6Zy8An6OE/WvQr20jv7C4tJhmOeNo2HsRivLYIZNQ8MS2M5xdQq9rIfSWM7c/moNctf3ZRmdeH9+EqZ6zXNfEC2a78CavGq7mEBcD12nP9K0fDup/2x4esb4/fliG8ejjhh+YNX7mBLq1lt5BmOVCjD2Iwa6jkPAI2DBWHQgGt/ICbvbNc7HBJZS3GnT8T2UrW8g9cdD+K4NbUMvmWROeQpBrn2djtvdXJJQs1q2P4lzS2/FvH/uiquny7kMRP3elXI12oF9KAZxusLt1W4Hqc1rfDnURp/jyGBm2pqFu0P1dfmH9aztfTbqjH1UVjTXUunS2upwf66xuEuF99pyR+VHkEvhPpqkIBqGyu4r+xgvIGDRTxiRCPQjP9anrAkbsFKFApaKB3A5wcda8z8U+H9U8W6k9tcTz2Gh2bJv2na107dSD/dUd/U16ZWV4lsp7/wAN31vavtuTEWhb0deR+opx+JMOliTQtITQ9Ji0+K5nuIouI3nOX29gT3xWjXl/hf4hf2tb/ZDMLfUIvkltpcbgw67c9RXSw61eRyhpJPMTPzKR2rb6vLobRoOSvFnV0VBPdw28AmkcBD096orrsHmgSQyxoejsKyUJPVIzVOT1SNWikV1dQykFSMgjpS1JIUU1nVFLMQAO5OK8r1DX9aTxjpdzpGrTX1hNffYriEqPJJwWOzA7AHJ9aaVw6XPVTyKhdanpCoNIadikyc0KlWTHzQIzQVzDUWpgMUirinUEN3CqF62ZQvoKvk4BNZUjb5Gb1NZ1HpYumtRlFFFYGxz3jjURp/hC/wAANLcp9liVhkMz/KOO+Mk/hXkL+BtLdlIedMAZVX4PFdv45v8A+0PFVlpSHMVhH9pm/wCujcID9Bk/jWd3rtopxh6mMkpPUqWGm2mmQCG1hEa9z1LH3NW6KK0HawUUUUAdN8L7jyfG+q2va5sIpfqUcr/7PXrteK+A5DF8SrMf89rCdD+DKa9qreHwnFU+NhRRRVEBRRRQAUUUUAFFFFABRRRQAUUUUAFFFFABRRRQAUUUUAFFFFABRRRQAV55fwHT/GWowAAR3iJdx8cZ+4/6gH8a9Drj/HMBgfStXUfLb3H2eY/9M5flBP0fZ+ZrKtHmg0bUJ8lRMb4GuBbXWraMx/1Uwu4B/wBM5eoH0dX/ADFdlXnEE/8AZvizSr4nakxayl9MPyv/AI8P1r0elQnzQTDEQ5ajR4/8VdKbR9at/E0SH7HdBbe+K/wMOEc/y/AVh2lwsbdcxuOo6fWvcdU0y11jS7nTr6IS21zGY5FPcH+tfPV5pt54K15vD+qFmtXJOn3bdJE/uk+oqpx6odKf2WaILQT5Xqp7d62IpFmjDryD+lYmTjB7VNbXBt29UPUVkdDRT8SxESxS44xisBlDqyEcMCD+NdhrEK3eml4zkryK5DvTBHpvwd1s3fh640Sd83OlybQD1MTcqf5j8q9Hr5w0PW28J+MbHWSSLWX/AEa8HbYeh/D+lfRyMrorqwZWAIYHgj1rOa1uZLTQWiiioKCg9OaKKAPIPHHw6ttT1KW6tXNlfZ3LMo+V/TOO/vXILefEDwwfLntzqVsnRz+84+o+YfjX0FqOnpfwbTxIv3W9K5Se3mtpTHKhVh+tdtKakvM6qcY1NYu0vI89g+L6rLE2raPcxvEAAB8y8exxXQ3nxw8NapZeRPbzxOOQ3k5K/TBrYlt4J12zQxyD0ZAf50WXgXSdaEjDTdPyuMh4gDWtrBUpSjaUpLTyOZh+MGh2a/uLq8I/u+Rx+pqC4+OMkxMWm6bczyngZUD+Wa7S4+GmgabbNcXFnp6EfdUQ5LH2qPTdHi80R2NnFH6lEC7fripcYvViSlU97mVvT/M5HT7Pxv8AEG7RNWuJNK0onLxRHDuvce3416va6Bp9kllDa2yRQWalYUH8Oep+p9fc1asLFLGDYvLHlm9atVx1ZKTstjCTV9AooorMkKKKKACiiigCC6fZCeeW4FZ1T3cvmS4HReKgrnm7s3grIKq6nqMGk6Zc6hcsFht4y7E+1Wq8p+KGstqupWvhGyk4ZhNesvYDkL/X8qKcOeVgnLlVzB8PXN1qTahrF2v7y+uDIpPXHQfh2H0rdYKEXHU5zUUMSW8KQxDaiKFUe1TOu3aD/dzXcZxVlYZRViCAvDLIRwF4+tV6Blizj8yU9wFNV8YOK0rFNkDyHv8AyrOPWgRqeCwx+JWkEdBb3OfptWvbq8b+HsXnfEKJuf3GnSuT/vOij+teyVvD4Tkq/GwoooqjMKKKKACiiigAooooAKKKKACiiigAooooAKKKKACiiigAooooAKKKKACs3xDpo1fw9f2B6zQsFPo3VT+BANaVFAHlEvm6z4XDxHZdtEJIz/dmQ5H5MK9J0bUo9Z0Wy1KIYS5hWTb/AHSRyPwPH4VwqQHTte1bTMbRHP8AaYR/0yl5GPo4kH4VseArgRRalpB4+x3BeIf9M5PmH4Z3D8K5KHuzlA7MR79ONQ7CsHxb4U0/xhokmm364P3oZlHzRP2YVvUV1nGfNEy6l4U1b+wfES7XBxbXv8E69ufX/JrUr2nxP4W0vxbpEmn6nAHU8xyDh4m7Mp7GvBta0fXPh3di31VJL7RmOIL+Nc7B6N6H6/hWcodjop1ekjUhneE/Lyp6qehrD1GBYrlmjGI35A9PUVp29xDdQrNBKskbdGU5pLmAXELJ36g+9ZHQc5dW6XdtJBJ91xjPpXp/wh8VNqOkP4ev3P8AaGmDYm48yRdAffHT8q83YMpKsMEdRVJ7q70HWLXxDppIubVv3ij/AJaJ0IPqMcU7XVjOa6o+oKKy/Duv2fibQ7bVLFw0Uq8r3Ru6n3FalYbCWoUUUUDGyNsjZuuBnFQMLe9j2yKrD0btVggMCD0rOlt5ImyASvYiplKUXdFwt8yCbw9buSYpWj9jyKji0O5gk3w3vlsP4lBBq0J5V4DmrNv5ztukY7ew9auOJm9EaupUS1ZV/sZZZBJeXEtww/vHitGOKOFAkaBVHYCn0U5TlLdmMpyluFFFFSSFFFFABRRUN3cLaWU90+NsMTSN9AM/0oETVDcS+VGcfePSs3w54isvEugW+rWki+XKuXTPMb91P0NSTSmWQsenYVFR8uhcFzMj70UVWv8AULTSrKS9vp0gt4hlnc4A+nqfasErm5l+LfEtv4V0GbUJsNL92CP++/YfTua8j8M2dwVn1i/YvfX7b2ZuoU803UtQuPiF4m+3TKyaNaHbBE3Ab6+57/lXRADHHSu6nDkjbqzC/PK/QfFGZJVQdzzViaEzXhjTooAJ9Km0+HaPOYcngUl1cLEGjh+8xyzVQ7loRqluUX7u0isiKIyyhB3rXAK2wXqQmKjs7fyU3N99uvtTEmFywgtCqjH8IrJq1ez+dLtU/IvT3NUbiZLa3knkOEjUs30FA1odx8KbXzNU13USPlXybSM+6hnf/wBCX8q9Prlfh1pUmleDbTz02XF1m6lBHILnOD9BgV1VbpWRxSd3cKKKKZIUUUUAFFFFABRRRQAUUUUAFFFFABRRRQAUUUUAFFFFABRRRQAUUUUAFFFFAHE+MYPsviDStSA+WdXs5T/4+n6hv++qo6fcf2Z400+5JxDfo1jL6b/vxn9GX/gVdL40sJL/AMLXggXNzbgXMPrvjO4D8cEfjXF6mwvtC+2WbbmVUu7dl9VIdcfhx+NcdX3KsZnbR9+jKB6nRVbT7yPUNOtryJsxzxrIpHoRmrNdhxBUN3Z21/aSWt3BHNBIu145FyGH0qaigDxLxP8AB+/0aeTU/Bc5aMnMmmynjH+we/0P51x1n4jia6ax1OF9Pv0O14pgRz+NfT1c/wCJvBeg+LbbytVsY5JAMJOo2yJ9G6/hUuKZcajieH31p5y+bGPnA5x3FZJHUEexBrq9Y+FXivwyWm8OXf8Aa1ivP2SU4kUe2eD+H5Vxk2swC4aDUrSfTL0cMkyEKT/Ss3Bo6I1YsueEvFE/w+14s26TQ7xx58Y/5Zt/eA9f5ivou1uYb21iubaVZYJVDI6HIYHuK+a3WC8gZCUkjYYOCDWp4I8bXXgO9Gm6m0lxoMzfK/U27HuPb1FRKPN6ifu+h9C0VDaXdvfWkd1azJNBKu6ORDkMKmrEYUUUUDE2rn7oFLRRQAUUUUAFFFFABRRRQAVg+N5mt/A2tyLnd9jkUY9SMf1reJAGT0Fcp45uRJ4Q1QD/AFaw7m9wCDRzJNBytrQ8K0nUNd8ANHe6YxuLGZF+0QPkoWHXI7exru7H42aDPCDe2d5bS/xKgEg/A8H9K5yyuhC5R+Y2P5Vak0nTJ23vY2zk/wAXljmtZRhP4kNRlH4WaOofG2wVTHpGlXF1MfumU7Fz9BkmuTuo/EXjS7W58QXDQWanclsg2gfQdvqea6KCztrb/j3toYv9xAKmojGMPhQOLl8TIra2itLeO3gQJGgwoHarVtAZpQv8I5NRgZOKmNwI4vKh4z95vWmWWrq7Ea+TCeQME+lUoYzLOq+p5qMGtCyVYYzNIdueBnrQLZF/t7VSvLvaDEh57sO1RXF+XBWLKqe/eqXencSQU/RNKbxX4tttHUFrK2Zbi/YdNoOVj/4EcZ9qx73UppL6LSNIiN3qtwdiRpzsz3Ne4eBPCEPg/wAPpalhNfTHzbu4xzJIf6DoKuEerMqtTTlR1AAAwBgDoKKKK1OYKKKKACiiigAooooAKKKKACiiigAooooAKKKKACiiigAooooAKKKKACiiigAooooAO1eY6ZbiwN5pOOLG4eFB/wBMz8yf+OkD8K9Org/EcH2HxnFKBiPUrUj/ALaxH+qt/wCO1z4mPNTv2OnCz5alu5oeAbgppd3pDn59NuWjTPeJvnT9G2/8BrrK8+0ac6f42gPSLUbcwN/10T5l/Qt+VdnY6xp2pz3UFleRTy2snlzojZKN6EVpSlzQTM60OSo0XqKKK0MgooooAKyta8N6N4htzBq2nW90hGMunzD6HqK1aKAPGtc+AdmXefw1q09g55EM53p+BHI/HNefa14K8b6DE6ajo/8AaVn0aS2Hmcevy8j8q+pqKTSY1JrY+SfCPxG1HwVfNBAskulu37yzuOsZ7lT2P86+jfDvibSvFOnC80u6SZf+WiZw8Z9GXqK0tX8LaFrykappVrck/wAbxjd/311rhLz4NWunznUfB+qXOkaivKBnLxN7MOuPz+lZzpKWxcajR6BRXndv8QNR8OzJYeOtKksXztXUbdd9vJ7nHSu7sNQs9UtRc2F1FcQsOHicMK55RcdzZST2LNFFFSUFFFFABRRSMwUZJwKAFpkkqxjLED2qvLegcR9fU1TZmdsscms5VEti4029yWa4abjovYVRv7OPUdPubKbPl3ETRNj0YYqrq/iHSdBgMupX8NuBztY/MfoOpry7X/i9eag7WfhazdF6G6mALfgvQfjUxpzm7oqU4xVjm4TPY3s+j6gNl7aMY2B/jA6EfhWlBdywDCkFf7prmZdEvrxnvLy/kl1BjuDsxPPuam03VJvtAsL+MrcDgNjhq7muxjGTWjOrXVePmi59jTk1BppBHHF8x7k9Ky61rC2MSeY/Dt0HoKk1Lvb1oo60UAFKWLdSTiql3qNnYqWubmOP2J5/LrWE3imfUbkWXh/Tp725bgEKf5Cmk2TKcY7nRzTxW0LSzSLHGoyWY4FZFlNrPjG/OmeFrZmXOJr1xhYx657fzrp/DvwZ1fW54tQ8ZXrRw53CxhPzH2J6L+HNe1aTo+n6HYJY6bax21unRIxjJ9T6n3rVQtuc86zeiOc8C/DzTPBVnuj/ANJ1OUfv7xx8zHuF9BXYUUVZiFFFFABRRRQAUUUUAFFFFABRRRQAUUUUAFFFFABRRRQAUUUUAFFFFABRRRQAUUUUAFFFFABXHfEi4tLHw7DqNxcRQyWNzHcR7mALdVZQO+VZuK0/F/iWPwroMl+YWnuGYRW1uvWWQ9FFeXR/DjUvEV8us+OtQknuJPmWxhOEiH90n+g/Os6k4xj7xdOMnL3TH1T4l6Zezww6Ok8l5bzC4t5nXau9OcY6kEAj8a018Iaj4bth4y8M6jPd6j/x83cDfcuI2+ZgAPqau+KvC/h/TLDSpra1trKSC/hEbKAu4FsMCT145/CtL4ZaqM6n4dmYNLp0n7nJzvgblfrjp+VcsKiilybHVUi5az3O88L+JLHxXoNvqti3yyKPMjJ+aJ+6n6Vs143cw3Pwr8Wya3Zo0nhbUpP9NhX/AJdnJ4Ye2T+uPSvXrW6gvbSK6tpFlglUOjqchgehrtjJSV0cbVnYmooopiCiiigAooooAKKK5jxx4vi8I6OsqRifULlvKs7fP+sf/AZGaAKPxC8baJ4Y0tra+gj1C8uBiGw2hjJ7sD0FeMaB4Y12bUhqFnfnw/c3tx+6t7bISMHnBXPT2rpNG8Pzfbpdc12UXmtXJLO7crFn+FfpWu+bO6tbnPyRXMTE+g3gH+dccsQnNRjsdEaNo3Y46r8TvDhxf6Na6/bL1msyFkwPVR3/AAqSH4z6NDIIdZ0zU9LmzgrLBkD+R/Suq8U+NtD8IQF9TuwJiMpbR8yN+Hb6mvOkur/xuL3xprdgIdF0u3kfTLGQZE0uOGbP3uce1dDpxZkqkkdra/FHwVdgFNft4/aZXQ/qKu/8J74SxkeI9MbvxcLn+dclrXw30u0+H0Lx6ZBLqdjGlzK2z5piOZFP1GR+Fall8NPAer6da39vo0fk3MSyoVkcfKwz6/hU+xXcr2rL1x8R/CsYONe0/wDCXcf0rCvfiz4Sh3E6o9wR2hhY/wAwBUmt+A/h34X0efVNQ0pBBEM4MrEueygZ6mvO/D3he0v5p9YvtMhgiuc/Z7IA7Y07H3NY1KMIq8mzSFWTdoo2tR+OOnxqV07S55T2aZgg/Ic1x+o/FXxNrTmJL+DS4T18lcH/AL65P5YrrJfAvh+4bH9nhT/sOV/rWK/gDRjeXkG64UxSKFKyZwpUEdR65qYzoLoU1VelzlY4tJmm8/UNUN5MeWMjnBPvnmtSLUNKhTZDcW8a+gYCq2n+G9Fs/FX9m+Jp762sJW2wXlvtAz2LbgePpXrifs9eGZUWSLWtUaNhlWDRkEeudtdSSkrpmXO4O1jzD+1tPH/L7F/31UTappDypI91DuTlWwcivVh+zt4c76vqv5x//EVYg/Z88KRn95earN7NKg/koo9mg9s+x5ZF4j0G2+ZrlpnHTbGcCmzePdPQHyrad/qAK9qtvgj4HtyC2nzzEf8APW4cj8s4resfh54R05g1toFiGH8TRhj+tPkQvbSPnCPxXrGpSCLStFlmc9AiNIfyUVuWPgL4meIiPPiOm27fxTERfoPm/OvpSC1t7WMR28EcKD+GNAo/SpaaikQ5ye7PGtC/Z/02F1n8QalPfydWiiJRD9T1P6V6no/h7SPD9sLfSdOt7SMf880wT9T1P41pUVRIUUUUAFFFFABRRRQAUUUUAFFFFABRRRQAUUUUAFFFFABRRRQAUUUUAFFFFABRRRQAUUUUAFFFFABRRRQBzOtWQvvFulPMN0NlBLcAHoJCVVT+ALVz+oeJL7X55LLwrAkqQttn1Sf/AFEZ7hB1kb6cV0HibTn1S9trIyvFazxOtyUbDMgKnYD1Geh9s0X17pHhrS0Wd4bO1UeXFEq43eiqo5J9hXLV1ZvT0RwOrfDK116CI6nq99cXYfc9wzdv7qr0UVx+hO3hHxf4d1BZ2ktp3k06aTP3gHIUn8MflXozz69ruUtYm0axbgzzKDcsv+ynRPq3PtXlnibwdfeGZZbSO+e8tpke+ty4+dJImBOffDdR1rKnJ3tJm8kuiPom6tYL20mtbmNJoJUKSIwyGB6iuU8DrP4T1268H3MjPZODdaVKxz8mfni+qnn8a6PRr5NT0azvUYMs8KSAj3UH+tVfEFpvitdSjB+0adMtwpUclOjj8VJ/IVpSnZmVSN0dVRRRXWcwUUUUAFFFFADJZUgheWRgsaKWZj0AA5NfPupwTfEfUdR16aR44VBh0gZxsCn7/wCJFdT8U/Gd3BcXnhiwAJu4orRnB5V5Tk/+Of8AoVFnaRWFlDaQjEUKBFx6AVy4mq4q0dzejT5ndmV4Y1s6vpxS4GzULU+TdRHqHHGfoa1L6FriwuIU4d42C47Njj9cVy3ibT7vSNRHifR498iDF5bgcSp6/Uf/AF66HRdas9d09Lyzk3KeHX+JG9CK45L7cdvyOiL+yy74F+FmnXdtb+JvEVwdY1K9RbgGU5jTdyOD1I9+K7HxVY77HT9PQL5dzqFvEUUYGxW3kY9MJTfh5c7vD0tixG6xuZIQPRCdy/o36Vo6qPP8T6HAP+WZmuCPom0f+hV6qd1c4WrOxda2kbIZMg8H3Fec6Fq9p4J1u/8ACer3C21srPd6bLKcK0LZYpn1U54r1U8D0xXgnj68tviN4xi0qzijOnaQzC5vlGWkbuin04/nRKSirsEm3ZFW7urn4leIBqdwrReHrJytnbuP9ew6uR3/AMj1rpVtlHU59ulQz3Gn6FpgaWSO1tIV2qDwMDsB3NcLceINe8Z3D2egRNaaeDiS7fgkfXt9BzXnScqz5tkdiUaat1On1nxdovh9GSa4ElwBxBF8zH6+n41ieDby68RTazqE6GIySxmMEcABSMfyq/ovgDSNL2zXKm+u85Ms3Kg+y9PzzXVIiRqFRFVR0VRgCok4KLjHXzKSm3dnO3+nw3kElpeQq8bcEEdPceldL8KtauNOuJvCOoTNKsSmbTpmOS0X8SfVaoahFlBIB04NY81ydLvbHWE4awnWRiOpjJw4/wC+ST+FVh6rhK3RhWgpxv1Pe6KAcjI6UV6ZwBRRRQAUUUUAFFFFABRRRQAUUUUAFFFFABRRRQAUUUUAFFFFABRRRQAUUUUAFFFFABRRRQAUUUUAFFFFABRRRQAUUUUAFFFFAHMeM7iTTINP1aKPzPs1yEdc4ysgKcnsMlc1Fpnh6K0uzqN/ILzVWHzXLjiP1WMfwr+p7mt7WNMh1rRrzTbgfurmJo2PpkcH6g8/hXmuhavdeJv+KT1a4a1vdOzHqKh9sl2FOF2nrtI5Yj+tY1YvdGtN9DS1TxSbi/ktPD9i+qXCnEkocJbxN33SHqfYZrg/EE/ia28X2dzrVnbSac0Qs2e2DGOPzTzgtyW4Feuz21pplhFHBFFa2sIICqAqIK8u1vxNb+L/ABHZaJo7efZWcwuby5H3GK/dVfXnvXHom7LQ643dtdTf+GOsiOzufDs7/wCk6VK0GD1aLPyMPw4r0G58s2s3m4ERjbfn+7jn9K8J13StVtvGq6v4flKai1sZUi7XGzh0x3O0g49q7iw8a2mtfDu9vtZDaWjJLaSl85V9uDtHU9enWqjqlJdSZrlbj2PStNkMulWkh6vCjfmoq1Xz/wCGviX4kudR0jUNQiWPRLVUtJFBI80thTKfXH5DJr38EEAjkHnNd6aZxNNbi0UUUxBVe/vYdO0+4vbhtsMEbSOfYDNWK82+K2sGWGx8MWznzb5/NuiP4YE5I/4EcD6ZpN2VxpXdjzG5lm1DxNoWoXQ/fX2oPdSA9sjKD8FCj8K9CrhfEf8Aosen6iowtjdxyHHZM4P6V3QIZQVOVPINeZXblZndBWbQjEBCWIAA5J6VyHg+1tpNY1rVdPh8qwmlEUIHR2X7zD2zV7xy92nhK7Nnv3fKJTH94R5+bH4Vd8NzadNoFo2lkfZVQKo7qR1B96laU2+4PWaR1Pgq4+yeLby0biO+tRMv+/Gdrfoy/lXVRDz/ABrcvwVtbJEHsXcn+SivP47oafq+lX5OBDdojH/Yk/dn/wBCB/CutvtetPDln4n8QXZ+SKcRxr3kKRIAo9y5au/DSvTRy1laZh/FHxbc2qQ+FtEfOr6ip8x1P/HvD3Y+57fjWBo2kW2h6ZFY2y/KgyzHq7dyao+HbG7lkude1f59V1JvMkzz5SfwoPQAVZ1vxFpugWvm304Vj9yJeXc+w/qa5a9R1JckdjelBQXMzlH8OnxL4y1P+17uVreydfKtQeCjDIOfT9a7u3toLSBILeJIok4VEGAK4zwtqt7r/ii51b+zntbI2whDkHDkNkZPc8npXcdKzrOSaiy6dmroKKD04rO0S6mu9MV7j/Xo7xyfVWI/wrK2ly76l2dPMgdfUVhTQrcQyQOMpIhQ/QjFdD2rFlXZM6+hpFLsereEbxr/AMIaRcyHMjWsYc/7QUBv1BrZrlvh02fBVmuf9XJMn5SNXU17Sd1c8x6MKKKKYgooooAKKKKACiiigAooooAKKKKACiiigAooooAKKKKACiiigAooooAKKKKACiiigAooooAKKKKACiiigAooooAKKKKACvNviL8Lz4pu4tY0W8FhrMQwXyVWUe5HII9a9JooA+SvE1j4t0nUotO8Y32prp24AzIxlRh/s8gH8a6gal4U8N2+man4fm8yx2va3wH+tycMjsD7hh+NfRFza297A8F1BFPC4w0cqBlYe4NeL/FD4YeHdL0eXxBpskGmS25DGBxmKY9lC+vtWc6SmrM0p1HB3W5x158SYpdc0y+gsJksbK53tcsPmcFSGUDpyDSut/471Eanq6m20tWLW9kvAb/aPrnue9MsLC88T3UGra1DFDaRKBa2MKbI1Hrt9+vvXWgYAAGAOgHFcr5YaQWp1LmqPmmQT2kNxYyWhULE6FNoHQY7fpXofwx8RvrHh46dev8A8TTS2+zzgnl1H3H/ABXH4g1wdUo9Ul8JeKbLxHEW+ysRb6gg/iiJ4bHqtVQnZ2fUmvC6uuh9AUVHBPFcwRzwuskUihkdTwwPINSV2HGVNT1G10jTLjUL2URW1uheRj2A/rXhFpeXGuale+I71Cst+2YkJ/1cI+4v9a0viF4jPjLxEPDlhITo9g4a+kU8TSDogPcD+dMACgAAADsBiuavP7KOmhD7TIby2S9sp7WUZSZCh9s96l8I38l1ov2W4P8ApVk/2eUfTofxGKWsizvEsfHaxxbil5AEuCB8qyDJTJ9SAa5muaLRvLRpnaMAykMAQRggjrXCXlvN4F1htSs0Z9DumH2mEc+S394e3/6q7ymTQxXEEkM0ayRSKVZGGQQetYwnyvXYco39TL1qVLrwxc3NrIJF8nzomBznGGBH5VUudVHjPUrK0jO7TbJ2vrn+7LO7FkU+oC4Nc3PNP4HNzpt0JJ9EvFcWrjkxMR901Xs9Vk0XSLXw3oMYudanG64kXlYmb39QMD2rqgnGDUephJpyTfQ6bxP4uXSZF0/T4/teqy8JEvOzPQn/AArP0PwOZrn+1vEkpvL6Q7vKY5SM+h9fp0rV8MeE4NCRrm4b7TqcvMtw3JBPZf8AGujrBzUVyw+81UXLWQiqqKEVQqrwAOAKWiisTQCcAk9utUdMXCXDjGJJ2cAe+KmvZNlu3PLcVU0WQyW9xzkLcMo/DFNbMRp9qyb5cXTY7jNa1ZmoD/SFP+z/AFpFLc7v4b5/4RJQe1zN/wChmutrlvh8mzwon+1cSn/x811NezD4UebL4mFFFFUSFFFFABRRRQAUUUUAFFFFABRRRQAUUUUAFFFFABRRRQAUUUUAFFFFABRRRQAUUUUAFFFFABRRRQAUUUUAFFFFABRRRQAUUUUAFeH/ABQee9+ItjYauXTSY4RJZIRiOaX+LJ7kf5617hXP+MfCtr4u0GSwnPlzKd9vOOsUg6Ef1pSV1YcXZ3PLAMDFFUtPmuA09hqEflalZP5Nyn+0P4h7Ec1drzmmnZnoppq6Co54I7m3kglUNHIpVlPcGpKKQG/8KfEb2ks3g7UpD51svmWEjH/Ww/3fqv8AL6U74leP3iLeFvDkwk1a4G2eaM5Fsn8XPZsfl9a4fX9GfVrVDbzNb3sJzDOrFSM9Rkc07Q9Ct9EtDHGTJM/MszdXP+FdXt1y+Zzew97yJ9J0uHSLBbaHJP3pHPJdj1Jq9RRXM3fVnSlZWRHcTx21tLPK22ONS7H0AroNH8MSj4aT6hcRlb+8nTUCCOVVWGxfwX+ZrmYNPPifxVp/h5Mm3LC5viO0Kn7p/wB44Fe63MMbafLBtAiMRTaOMDGK6qMPdbfU5a0/eSXQ8yoo9xRXmHWcf4+tJ9Xh0vRrZlWW6uS5ZuihFOT+taXhbwzb+HLDywEku2J82cdX5OPpxjilkBuPHUGfu2tgzD/edgP5A1u1rKbUFDoZqK5nIKKKKyNAooooAztQfMiJ6DJqDw2P+JbK3965lP8A48f8KbcyhppJCcKO/oBUnhsq2g28ifdl3SD6FiapbMH0Nas3Uf8AXL/u1pVm6j/r0/3f61LGtz0XwOoXwnakd3kP/j7V0Vc94GOfB9kfUyf+jGroa9mHwo82XxMKKKKokKKKKACiiigAooooAKKKKACiiigAooooAKKKKACiiigAooooAKKKKACiiigAooooAKKKKACiiigAooooAKKKKACiiigAooooAKKKKAPNviZ4XnbZ4p0iHzL21XbdwL1uIe//AAJeorjLC/t9StFubaQPGevqp9COxr3wgEYIyD1rxTx38OdR0LUJvEnhBS8Tnfd6cBkH1ZR/Tt2rGrS59VubUqvJo9ivRWRofiGz12EmE+XOv34GPzL/AIiteuNpp2Z2Jpq6CiiikMKr315Dp9lLdTnEcSlj/hViqujaSfG3jSHStudK04i4vm7Ow+7H/n0NXThzSsRUnyxud78KvDsun6HJreoRldT1ZvOcMOY4v4E9uOfxrvZRmJx6qacqhFCqAFAwAOwof/Vt9K77WR5976nk8DFraJj3RT+lSVHbrttoR/sL/KpK8Z7npIxrBd/ijV5T/CkMQ/AFv61s1k6OM6hq8ndrrb+SLWtVT3FHYKKKKgoKjnfZA7egqSq182LYj1IFAGHdW02orHp1uxWa/lW2Vv7gc/M34LuP4VvWlkmnWcdlGSUtx5an1A4qXwbZC78WQSsAVtIZJuezEBQfyJqWb/Xy/wC+f51s1akvMi96jQys3UObhR/sj+daVZl+c3Q+grFmi3PSfBRz4P00+qE/mxrfrn/A3PgjR29bcH866CvaWx5j3CiiimIKKKKACiiigAooooAKKKKACiiigAooooAKKKKACiiigAooooAKKKKACiiigAooooAKKKKACiiigAooooAKKKKACiiigAooooAKKKKACiiigDzLx38JrbXZm1jQJF07WlJfK/Kkx/2sdD7/AJ15xZ63d6fqJ0XxJbNY6lGdu5xhJPQg9P6GvpSuf8V+DdH8Y6cbXU7cFwD5U6cSRH1B/pUTgpKzLhNweh5ZRWLqFlrHw8vl0/Xd1xpUjbbXUFGQP9lvT8a0J9Ssrexa9e5iFuBu8wMCCPauOVOUXY7I1IyVyHV76SztkjtYzLfXLCG2iXks56fl1r13wL4Tj8I+G4rJiJLyQ+bdzdfMkPXn0HSuM+GPhubVb3/hMNVhKKQU0yBx9xO8hHqe3tXrNdVKHIvM5as+dhUVzIsVrNIxAVUJJPYAVLWX4jnFv4evmJxuiKf99cf1rRuyuZrc8+GMDHTFFIOn0pa8Y9Iy9FHy37f3ryT9MCtSs3RB/olwx73c3/oRrSpy3EtgoooqRhVLUTiJP96rtU9RGYVPo1ALc3fh4FOpak5A3LCgz7Etn+VUZmDzyMOQWJH50eB7sW+vX8DMAJbEuo9Src/+hVGgwij2roqP91Ayj/EkLWVfH/Sj9BWrWTef8fbjr2/SudmyPTPA4K+BdDB4zZxn81zW/WJ4OXb4K0Nf+nGH/wBAFbde2jy2FFFFABRRRQAUUUUAFFFFABRRRQAUUUUAFFFFABRRRQAUUUUAFFFFABRRRQAUUUUAFFFFABRRRQAUUUUAFFFFABRRRQAUUUUAFFFFABRRRQAUUUUAFFFFAFe+sLTUrOS0vbeOe3kGHjkXINcFbfBPwhbauL4QXEkStvW0eXMQP0r0WigBqIsaKiKFVRgADAAp1FFABXIePbwLb6dpwPz3M+8j/YjG4n8yo/GuvryK41mTxJ4o1C/aForexLWFurHOcNmRvxIUf8BrKtLlg2aUo3kixRRTXZURndgqKCWY9hXkneZ+iDFlJj/n5m/9DNaVcn4J1+PVl1G3VsmK5eSLIxujZiQfzrrKuompNMmLutAoooqCgqC8TfbP7c1PSON0bD14oA5i61C40a5ttUt0DmNjDIp7xyDafyJU/hXUAYGO1cDrPiKzgvItKixPczSrG4XpGCw5J9a74/eNaS5uRJk6czaDtWXOM6gB6sv9K1Ky5z/xMB/vCs2Wj1TwyuzwtpKf3bSIf+OitWqGhrt0GwUdrdB+gq/XtLY8t7hRRRTAKKKKACiiigAooooAKKKKACiiigAooooAKKKKACiiigAooooAKKKKACiiigAooooAKKKKACiiigAooooAKKKKACiiigAooooAKKKKACiiigAooooAKKKKACiiigCvfXkWn6fc3s7bYbeJpXPoqjJ/lXzXZ+Ir3Qdda71FNul6xK04HX7O7HOPyIzXsvxMui2i22joTnUJgJcf88k+d/zwB+NebappsGradLZzABXHB/unsRXLiKiTUXsdFGm2nJHVKyuodGDIRkEdDXO+JpZL5o9CtnKNcLvuXXrHDn+bdBWB4O8QS6T9r0HWGIkskZ4GJ++g7D19q37aF4Y5JZ8G8um82c/3f7qfRR+ua5HH2bv9x0J86sY2oonh1bPVdPh2x2bbJo1/ihY8j8Dg13FvPHdW0VxCweKRQysO4NYUkaTRNFIAyOu1ge4rP8HzSaVe3Ph24cskf7+zY/xRk8j8DU/HHXdDa5X5M7GiisfXfE2m+HrfzLybMpH7uBOXf8O31NQouTshtpas1ZZY4ImlmkWONRlnc4AH1rz3V/GF94gum0rwyhCdJbw8YHt6D9aouut+OphNelrHSAcpCvBf/H6mussdPtdNtlt7SFY417DqT6k962tGlvqyEpT8kZOleG7XRbbd/r7x2TzJ2HJJYZA9BXenrXPSf8sx6yx/+hCuh71k5OWrL5VHRBWTcnF8fZh/Stasi7/4+n+tQyonr+kf8gezHpCv8qu1R0U7tFsz/wBMl/lV6vbjsjzHuFFFFMQUUUUAFFFFABRRRQAUUUUAFFFFABRRRQAUUUUAFFFFABRRRQAUUUUAFFFFABRRRQAUUUUAFFFFABRRRQAUUUUAFFFFABRRRQAUUUUAFFFFABRRRQAUUUUAFFFFAHm3iqb7Z42ePqljaKg/35DuP/jqr+dc/c2jREumSh/StKWX7Vres3Z6y3zoPpGBEP8A0CndRzXlYh81RnfR0ijjdR0S2v7+yviAs1tIGz2df7prVZtxJJzmr9xZZy8QGf7tUCCpwQQR61k22rM2SW6ErC8TxTwWaatYttvLA+apx1X+IH1GK3abJGssTxSDKOCrD1B4NEJcskwkrqxxw+IuuaygtNJ0xI7phhpQSwX3GeB+NWtJ8IItx/aGszG+vmO47zlVP9a6Cx0+1023EFpAsUfcKOp9z3qzWs6q2grIzjS6zdwA2gADAxwKKKtW9m0p3P8AKn6msDUqMDmIkHBlQD/voVv1SvY1SO3wMBZo+Pqwq7VEPcKx7v8A4+pPrWxWNd/8fMn1pDR6z4alM3h2zcj+Aj8iRWrWJ4ROfDdsP7pYfqa269mHwo82XxMKKKKokKKKKACiiigAooooAKKKKACiiigAooooAKKKKACiiigAooooAKKKKACiiigAooooAKKKKACiiigAooooAKKKKACiiigAooooAKKKKACiiigAooooAKKKKACjoKKjuG220reiE/pQB5Jp7mSySU5zKzyc9fmct/WrVVtPGNOtx6Rr/KrNeNPWTPSjsgqKW3jmHzqM+oqWipGZsmnuPuMG+vBqE2k4/wCWZP4itiigd2ZAspz/AAY/Gpk09zgu4H0rRooC7II7WKI5C7j6mp6KKBFa9IEKE/8APaP/ANDFWaq367rdcdpoifwdatU+guoVjXP/AB8yfU1s1izndPIfUmkUj03wW7NoOD/BKyj6YFdFXM+BznRpB6TE/oK6avXpfAjzqnxMKKKK0ICiiigAooooAKKKKACiiigAooooAKKKKACiiigAooooAKKKKACiiigAooooAKKKKACiiigAooooAKKKKACiiigAooooAKKKKACiiigAooooAKKKKACiiigAqK5GbSYDujfyqWkYbkK+oxQB5HYf8g+3/wCua/yqxVXTd39m24YYYIFI9McVarxpbs9KOwUUUVIwooooAKKKKACiiigCOZQYW9sH8jmpO9VdTuRaabNOxA2gAZ9SQB+prE1Xx5oGlO0bXZuJQcFLcbsfU9KuMJS2RLkludLWG/8ArG+prl3+LFru/daTcOvqXFUP+FkWrSky6dPGpPZgcVf1ep2Eq0O5718P5RJpt2uc7JgP/HRXXV5r8GtYh1nRNUuIyQfth+Q9VXaMV6VXpU01BJnDN3k2goooqyQooooAKKKKACiiigAooooAKKKKACiiigAooooAKKKKACiiigAooooAKKKKACiiigAooooAKKKKACiiigAooooAKKKKACiiigAooooAKKKKACiiigAooooAKKKKAPJok8ozxc/urmeP/vmVgP5VJU2oRmHxBq8ODhbosPo6I/8ANjUNeRVVps9Cm7xQUUUVmWFFFFABRRRQAUUUUAc346spNQ8NNbxuV3zxKcdwXC/zIrqfD3wy8JaHaiSeyS7mQ4M12d3PHboOaztSRZIYI26Nd24/8ipXQ+J3aaPSNJVir314JHwcHy4/nY/TIUfjXRSk7W6GU4q9zpYdPsbZNkFlbRqOgSJQP5Uy50nTbxNl1p9pMp6iSFT/AEqzG2+NW9QKfWlyLHLeGNKs/D3j/VLDT7dLe1vLCK6WKMYUMrlWI/76Wu7rmPK2ePNNn7vp11EfwkhYf1rp67KbvFHNNWkFFFFWSFFFFABRRRQAUUUUAFFFFABRRRQAUUUUAFFFFABRRRQAUUUUAFFFFABRRRQAUUUUAFFFFABRRRQAUUUUAFFFFABRRRQAUUUUAFFFFABRRRQAUUUUAFFFFABRRRQB534ljEPi265/11vFJj3G5T+gWs6tzxvH5et6bPjiWGWHPuCG/wAaw68zEq1RnbRd4BRRRXObBRRRQAUUUUAFFFFAGRq+oWlpqGjw3lzHbxPeJNI8jYCpH85/UCrPhjxEvjLxzqeqQIw0+wtUtrMsOoZiWb8dn5YrF8V+HrPXbi0a6eQeQD8qEDdnFbfg37Lo2kazeJGscFu4RVX0jTOPxLH866Iyjycq3M7Pmu9jd8G642qeI/FNqX3R2d0kSc9AF2n9Qa0NYvriy8H63dwM32i388xnryGJGKwPDekS+HPFN1FuO+7063uJm/vSktvP5muisJtlzceYxx9tAx/vbP8AGtZNRny+hnFOUeb1LkF3Bfaxot3AwZZI5SCP7roGH/oNdNXkmla0+k/ESy8I3trKskF5JLZzj7jwNHJgfhux+Fet11U00rM56jTd0FFFFaEBRRRQAUUUUAFFFFABRRRQAUUUUAFFFFABRRRQAUUUUAFFFFABRRRQAUUUUAFFFFABRRRQAUUUUAFFFFABRRRQAUUUUAFFFFABRRRQAUUUUAFFFFABRRRQAUUUUAcl4/jxplhd9oL2MMfRXyn82FcvXc+MbVrvwdqsaf6xbdpY/wDfT51/VRXCRyCaJJV+66hh9CM1wYtapnVh3o0OooorjOkKKKKACiiigAoopCcKT2AoAyrxt103oABWP4e0jxNq3iqGzSKceF7i/NxNIFBVmjxlSeoBKjg9a0ZX5dz7k16l4ItmtfBmmK67XeHzWHux3f1rrwkbybMcQ7RSOX+JOuR+EdW0fXJ4XktJVktJxH1A4ZSPxBrJ8KeIX8aeIVTS7G6TTo7sXVxdSptXCooVB7lh+leqX+mWOqRJFf2kN1Gjb1SZAwDeuDU0FvDbQrDBFHFGvRI1CgfgK7HSi5cz3OVVJKPKNe0t5LiO4eCNpo/uSFQWX6HtU1FFaEBRRRQAUUUUAFFFFABRRRQAUUUUAFFFFABRRRQAUUUUAFFFFABRRRQAUUUUAFFFFABRRRQAUUUUAFFFFABRRRQAUUUUAFFFFABRRRQAUUUUAFFFFABRRRQAUUUUAFFFFADJYxLC8ZGQ6lSPqK8i0xTHp8UDZ3QZhOf9glf6V7BXll1D9l1vVrfsl0zAegYBv/Zq5cWvcTN8O/esNooorzjsCiiigAooooAKhun2Wzn1GKmqjqL/ACogPXk0AjKulZ7WWNBl5FKKPduB+pr3O2gS2tYreMYSJAij0AGBXi9hCbnW9Kt88yXsR+oVt5/RDXttd+DXutnLiX7yQUUUV2HMFFFFABRRRQAUUUUAFFFFABRRRQAUUUUAFFFFABRRRQAUUUUAFFFFABRRRQAUUUUAFFFFABRRRQAUUUUAFFFFABRRRQAUUUUAFFFFABRRRQAUUUUAFFFFABRRRQAUUUUAFFFFABXnXikR23i+RC6hrq2jlUE4LFSytj142V6LXmHxf8E634sOjXGg7Rc2bShyZfLwrbcHP1X9azqw548pUJcsrkNFcrZeDfi1aAKZrKZR/wA95Fb9cZ/Wqmnal47vr3ULOLS9Nmm0+byJ/nKgP7c81wzw04q+h1xrRlojtaK5zPxAHXw7Ytj0uh/jWPfeKPFunazZ6Vc6Bapd3mBBH52d3OOoOKzVGT2t95TqJbnd0Vxdzq/xAt2IPhDPvHlx+hqonijxysmJPB1yw7hbeUfrzT9hLy+8PaI7+si8ffct/s8Vh3HjfUNMtkuNW8MahZxs4Xe4wM+2R1rNk+IOiOzsPtGSc4MfP86To1Ow1Uh1Z6D4MtzdeMrU9VtoZJj7E/KP5mvWa80+ELf2rY6h4g8lo4riQW9uG6lE6n8WJ/KvS69GhBwgkzjqy5ptoKKKK1MwooooAKKKKACiiigAooooAKKKKACiiigAooooAKKKKACiiigAooooAKKKKACiiigAooooAKKKKACiiigAooooAKKKKACiiigAooooAKKKKACiiigAooooAKKKKACiiigAooooAKKKKACvLPC9u0eveM3KEA6y4/8AHAf616nXC+F0H9t+L1YZB1ck/wDfqOsa6vCxrRdp3Lx61w/jK0H/AAmXg2+xkrfeUT9elejPYAt8rkD0xXL+N7FYrbQrnOWh1m1JPoGfB/nXFCLUjrnKLiblFWWsnDYUggd81JFZ4YGQg47Cs1B3L51Y47xPbJN4o8GQTorxS6g5ZGGQcREjIrq9Q8A+FNUUi60GxYnukQQ/+O4rD8XqItc8JXZHEOqhc+m9GX+dd/Xo0FaCRwVXeVyjo+j2Og6VBpumwCG0hBCIDnGSSf1Jq9RRWxmFFFFABRRRQAUUUUAFFFFABRRRQAUUUUAFFFFABRRRQAUUUUAFFFFABRRRQAUUUUAFFFFABRRRQAUUUUAFFFFABRRRQAUUUUAFFFFABRRRQAUUUUAFFFFABRRRQAUUUUAFFFFABRRRQAUUUUAFcV4eUp4i8Woe+pI35wx12tcZpbGPx54qtz/G1rcL9DFt/mhrOr8JdP4joT1rlviIfL8Hyz/88Lm2l+m2ZK6muW+JAz8PNZ9olP5Oprljujoex1R+8TSVFbOXtYWPeNT+YFS0gOS+IoEXhdL8/wDLhe291n0CyDNd/XF+PYlm8A66jDI+yOfyGa7GIkwoT3UV00X7phV3H0UUVsZhRRRQAUUUUAFFFFABRRRQAUUUUAFFFFABRRRQAUUUUAFFFFABRRRQAUUUUAFFFFABRRRQAUUUUAFFFFABRRRQAUUUUAFFFFABRRRQAUUUUAFFFFABRRRQAUUUUAFFFFABRRRQAUUUUAFFFFABXFTsbb4syIeEvNHQj3aOVs/owrta4Xxafsfj/wAJ3ucCY3Fm3vuUMP1WpmrxZUXZnUVzfxBXd8P9cGOlqx/LBrpK5/x0ufAOv+1hKf8Ax3Nccdzpexsaed2mWjesCH/x0VYqlo7b9EsG9baI/wDjoq7SYI5vx8xHgfU41+/OiwKPUuwX+tdqAAAB2rhPGTfaLnw/pIPN5qcTEDusf7w/hwK7yumivdMKu4UUUVsZhRRRQAUUUUAFFFFABRRRQAUUUUAFFFFABRRRQAUUUUAFFFFABRRRQAUUUUAFFFFABRRRQAUUUUAFFFFABRRRQAUUUUAFFFFABRRRQAUUUUAFFFFABRRRQAUUUUAFFFFABRRRQAUUUUAFFFFABXB/FXNroul6qOun6nBMT6KWwf0Nd5XK/Eqw/tH4da5AOq2zSj22fN/SgDYPU896xfGKb/BOvL66fP8A+izVrQb3+0vD2m32cm4to5D9Soz+tReJ8DwlrRb7v2CfP/ftq4Vudd7of4ebf4a0tvWziP8A44K0qyPCp3eEtHb/AKcov/QRWszBFZicADJoe4LY5FCdX+MEMSndDounmR/QSynH57QPzr0GuA+Fqm/tdc8RyDMmq6jIUP8A0yj+RB+e6u/rsgrKxyyd3cKKKKoQUUUUAFFFFABRRRQAUUUUAFFFFABRRRQAUUUUAFFFFABRRRQAUUUUAFFFFABRRRQAUUUUAFFFFABRRRQAUUUUAFFFFABRRRQAUUUUAFFFFABRRRQAUUUUAFFFFABRRRQAUUUUAFFFFABRRRQAVDd26XlnPbSDKTRtGw9iMH+dTUUAcB8M5ZJPh/pccv8ArIFaBvYqxGP0rV8W/wDIl67/ANg64/8ARbVmeAlMNhq1sekOrXSgegL5H861/EyeZ4U1lP71hOP/ACG1cb+M6V8JB4Obd4M0Y/8ATnH/AOgim+M9QOl+C9YvQcNFavt/3iNo/UimeBm3+BdEb1tE/lWX8U2ZvA72qfeuru3gA9cyA4/Skledhv4TpvA2nDSfA+j2eMFLVC31Iyf510FMhjEMEcS/dRQo/AU+u05QooooAKKKKACiiigAooooAKKKKACiiigAooooAKKKKACiiigAooooAKKKKACiiigAooooAKKKKACiiigAooooAKKKKACiiigAooooAKKKKACiiigAooooAKKKKACiiigAooooAKKKKACiiigAooooAKKKKAOH8IY83xDjp/a838hWl4mk8nwprEhPC2M5/wDHGrF+Hswu9J1O9Bylxqt1Ip9V34B/IU/4mXy6f8OdckJwZLcwr7lyF/qa45fGdK+Am+Hrb/h/oZz/AMuqiqfxCXzLbw9CekmuWqn8zU3w0bf8OtEP/TuB+ppPHq/6JocxHEOt2jk+g3Ef1px+MH8J31FFFdZzBRRRQAUUUUAFFFFABRRRQAUUUUAFFFFABRRRQAUUUUAFFFFABRRRQAUUUUAFFFFABRRRQAUUUUAFFFFABRRRQAUUUUAFFFFABRRRQAUUUUAFFFFABRRRQAUUUUAFFFFABRRRQAUUUUAFFFFABRRRQAVgeM/EEXhvwtfXzSKs/lMlumeXlIwoA781vk4GTXlclxb/ABA+JSvERLo/hwcE8rLdMevuBj9KUnZXGld2Oi8EaI/h7wbpunS/69Ig0vs7ckfhnH4V558e9cWHSbDQ43/eXEnnyD0VeB+ufyr1DX9esfDWjT6nqEoSGIcDPLt2UD1NfJfijxDdeKPEN1q15w8zAInZEHAUfQVz0ouUuZm02krI+mPhc274baN7REf+PGrXj6BpvBt5IhxJbPFcqfTy5FY/oDWf8Jm3fDbSeOiuP/HjXWajarfaZdWjDImheM/iCP61Ddp3KWsTZjkWWJJFOVZQwPsadWF4P1FNT8K2Eqtl44/IlH910+Vh+YrdrsOYKKKKACiiigAooooAKKKKACiiigAooooAKKKKACiiigAooooAKKKKACiiigAooooAKKKKACiiigAooooAKKKKACiiigAooooAKKKKACiiigAooooAKKKKACiiigAooooAKKKKACiiigAooooAKKK4n4k+PYPBGh5j2y6pcgraw57/AN8j0H60Ac18Y/iQugafJoGlTj+1LhP30iHmBD/JiPyrzz4c/EzS/Bnhe+tLmzuJ76W5My7MAOCoABPbkH86861eW8n1Oa41GVpbuc+bKzHJy3PNUaUoqSsxptao6Txd421fxlfefqMu2FCfKt04SMe3qfeuboAJOB1r1LW/hb/Y3wktvEM4ZdV8xZZ0J4WJzhVx6jg/j7UJW2Fueo/B2VZfhrp+DnY8in2O4/413leQfATWY59Bv9GZwJrabz0XPVHHP5EfrXr9clRWkzqg/dR5x4O1n+wfiv4g8KTtttr2X7bag9A7KCQPqP5V6zXzd8X799A+K+k6vbH99DbQzEA9druMfiBivo23njuraK4ibdHKgdD6gjIrqg7xRzyVmSUUUVRIUUUUAFFFFABRRRQAUUUUAFFFFABRRRQAUUUUAFFFFABRRRQAUUUUAFFFFABRRRQAUUUUAFFFFABRRRQAUUUUAFFFFABRRRQAUUUUAFFFFABRRRQAUUUUAFFFFABRRRQAUUUUAFFFFAFbUL6HTNNur+4bbBbRPNIfRVBJ/lXye+s3Pjbxld61qDFtnMUTHIRc/KoHoP519Q+K9Ml1rwlq+mQECa6tJIo89NxUgfrXxtd2uqeHtRktrmKeyuk4ZWBU4/qKANbxXpzLOL6MZRsB/Y9q5mtK0sNZ8QT+XZ215fSE4xGrPj646V614G+BN3czR33ir/R7dTuFmjZd/Zj2H05oAzfg38OJde1OPXtUgI0u2bdCrj/XyDp/wEV6z8ZZkh+Fuqq3HmeUi/XzFP8AIV3NrawWVtHbW0SRQRrtSNBgKKzfEfhrTPFel/2bq0Ty23mLJtRyh3DpyPrQB8e+Htev/C2uRajZOY54jyp6MO6sO4NfSfhP4m+H/E9ooN3HZXyrmW2nYLjHUqTww/WvHvjR4Qi8MeKYbiyg8uwvYgY8DhXUAMP5H8a825AzyPrUTgpblRm4nV/EjxInijxreX0J3W0YEEB9UXv+JJP419IfCfVv7X+HGlSM+54IzbsfdDgfpivkq1tJbt3EYyEUsx7AAV9Dfs73ry+F9TtGPEN0GUegZR/UVSVlYlu57JRRRTAKKKKACiiigAooooAKKKKACiiigAooooAKKKKACiiigAooooAKKKKACiiigAooooAKKKKACiiigAooooAKKKKACiiigAooooAKKKKACiiigAooooAKKKKACiiigAooooAKKKKACiiigApjxRygCSNHA/vLmn0UAIqqowoAA7AYpaKKACiiigDmfHfhC38aeGZtNkKpOP3lvKw+5IBx+B6Gvlpv+JPey6J4isSJLVymSvKc/qPevsuuE+Ifwy07xxbeehW11WNcR3IHDD+647j37UAfPV3rGk2mlyw2OwtIpAWNcc+pr1H9nKB10zXJznY00aD0yFP+Irzef4ReL4NWGnixhdmOFlW4QIR68nP6V9I+A/CMPgvwxDpcbiSbJknkH8Tnr+HagDpq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155575" y="-144596"/>
            <a:ext cx="304800" cy="30508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1926059"/>
            <a:ext cx="1863080" cy="1296144"/>
          </a:xfrm>
          <a:prstGeom prst="rect">
            <a:avLst/>
          </a:prstGeom>
        </p:spPr>
      </p:pic>
      <p:pic>
        <p:nvPicPr>
          <p:cNvPr id="7172" name="Picture 4" descr="http://pic.51yuansu.com/pic3/cover/02/42/22/59c3201fcde1e_61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989955"/>
            <a:ext cx="1761426" cy="1008112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323528" y="2358107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整天笑眯眯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走路像一阵风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的数学老师？</a:t>
            </a:r>
            <a:endParaRPr kumimoji="0" lang="en-US" altLang="zh-CN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Picture 8" descr="http://img1.cache.netease.com/catchpic/7/77/77EAB53E9ADF561AF521CE7A403CF14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438227"/>
            <a:ext cx="3015529" cy="1297878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23528" y="3150195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还是教学中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“怪招”迭出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，课后和同学们</a:t>
            </a:r>
            <a:r>
              <a:rPr kumimoji="0" lang="zh-CN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打成一片</a:t>
            </a:r>
            <a:r>
              <a: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的体育老师？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43808" y="394228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……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10406" y="1523365"/>
            <a:ext cx="51251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FF0000"/>
                </a:solidFill>
              </a:rPr>
              <a:t>“</a:t>
            </a:r>
            <a:r>
              <a:rPr lang="zh-CN" altLang="zh-CN" sz="8000" b="1" dirty="0">
                <a:solidFill>
                  <a:srgbClr val="FF0000"/>
                </a:solidFill>
                <a:ea typeface="宋体" panose="02010600030101010101" pitchFamily="2" charset="-122"/>
              </a:rPr>
              <a:t>漫画</a:t>
            </a:r>
            <a:r>
              <a:rPr lang="en-US" altLang="zh-CN" sz="8000" b="1" dirty="0" smtClean="0">
                <a:solidFill>
                  <a:srgbClr val="FF0000"/>
                </a:solidFill>
                <a:ea typeface="宋体" panose="02010600030101010101" pitchFamily="2" charset="-122"/>
              </a:rPr>
              <a:t>”</a:t>
            </a:r>
            <a:r>
              <a:rPr lang="zh-CN" altLang="en-US" sz="6600" b="1" dirty="0" smtClean="0">
                <a:solidFill>
                  <a:schemeClr val="tx1"/>
                </a:solidFill>
                <a:ea typeface="宋体" panose="02010600030101010101" pitchFamily="2" charset="-122"/>
              </a:rPr>
              <a:t>老师</a:t>
            </a:r>
            <a:endParaRPr lang="zh-CN" altLang="en-US" sz="6000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3528" y="917947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这个老师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说话很快，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07904" y="917947"/>
            <a:ext cx="55194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</a:rPr>
              <a:t>一说起话来就像连珠炮一样。</a:t>
            </a:r>
            <a:endParaRPr kumimoji="0" lang="zh-CN" altLang="en-US" sz="3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7504" y="2502123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她是一个</a:t>
            </a:r>
            <a:r>
              <a:rPr lang="zh-CN" altLang="en-US" sz="32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爱穿裙子</a:t>
            </a:r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的老师，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35737" y="250212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每天穿的裙子都不重样，我们根本猜不出明天她会穿什么样的裙子。</a:t>
            </a:r>
            <a:r>
              <a:rPr lang="en-US" altLang="zh-CN" sz="32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99592" y="535086"/>
            <a:ext cx="74025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250" b="1" dirty="0" smtClean="0"/>
              <a:t>阅读</a:t>
            </a:r>
            <a:r>
              <a:rPr lang="en-US" altLang="zh-CN" sz="2250" b="1" dirty="0"/>
              <a:t>《“</a:t>
            </a:r>
            <a:r>
              <a:rPr lang="zh-CN" altLang="en-US" sz="2250" b="1" dirty="0"/>
              <a:t>很好，但是”先生</a:t>
            </a:r>
            <a:r>
              <a:rPr lang="en-US" altLang="zh-CN" sz="2250" b="1" dirty="0"/>
              <a:t>》(</a:t>
            </a:r>
            <a:r>
              <a:rPr lang="zh-CN" altLang="zh-CN" sz="2250" b="1" dirty="0">
                <a:ea typeface="宋体" panose="02010600030101010101" pitchFamily="2" charset="-122"/>
              </a:rPr>
              <a:t>节选</a:t>
            </a:r>
            <a:r>
              <a:rPr lang="en-US" altLang="zh-CN" sz="2250" b="1" dirty="0" smtClean="0"/>
              <a:t>)</a:t>
            </a:r>
          </a:p>
          <a:p>
            <a:endParaRPr lang="en-US" altLang="zh-CN" sz="2250" b="1" dirty="0"/>
          </a:p>
          <a:p>
            <a:r>
              <a:rPr lang="zh-CN" altLang="en-US" sz="2250" b="1" dirty="0" smtClean="0"/>
              <a:t>要求：</a:t>
            </a:r>
            <a:endParaRPr lang="en-US" altLang="zh-CN" sz="2250" b="1" dirty="0"/>
          </a:p>
          <a:p>
            <a:endParaRPr lang="en-US" altLang="zh-CN" sz="2250" b="1" dirty="0"/>
          </a:p>
          <a:p>
            <a:pPr>
              <a:lnSpc>
                <a:spcPct val="140000"/>
              </a:lnSpc>
            </a:pPr>
            <a:r>
              <a:rPr lang="en-US" altLang="zh-CN" sz="225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lang="zh-CN" altLang="en-US" sz="225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通过</a:t>
            </a:r>
            <a:r>
              <a:rPr lang="zh-CN" altLang="en-US" sz="225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阅读你体会到这</a:t>
            </a:r>
            <a:r>
              <a:rPr lang="zh-CN" altLang="en-US" sz="225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是一位什么样的老师</a:t>
            </a:r>
            <a:r>
              <a:rPr lang="zh-CN" altLang="en-US" sz="2250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？</a:t>
            </a:r>
            <a:endParaRPr lang="en-US" altLang="zh-CN" sz="225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endParaRPr lang="en-US" altLang="zh-CN" sz="2250" dirty="0" smtClean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250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2.</a:t>
            </a:r>
            <a:r>
              <a:rPr lang="zh-CN" altLang="en-US" sz="2250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+mn-ea"/>
              </a:rPr>
              <a:t>文中通过哪些具体事例突出这位老师的特点？</a:t>
            </a:r>
            <a:endParaRPr lang="zh-CN" altLang="en-US" sz="225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40000"/>
              </a:lnSpc>
            </a:pPr>
            <a:endParaRPr lang="zh-CN" altLang="en-US" sz="2250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12750" y="419100"/>
            <a:ext cx="8410575" cy="4646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1800" b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        </a:t>
            </a:r>
            <a:r>
              <a:rPr lang="en-US" altLang="zh-CN" sz="3200" b="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sz="3200" b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很好，但是</a:t>
            </a:r>
            <a:r>
              <a:rPr lang="en-US" altLang="zh-CN" sz="3200" b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sz="3200" b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先生</a:t>
            </a:r>
          </a:p>
          <a:p>
            <a:pPr marL="0" indent="0" algn="l"/>
            <a:r>
              <a:rPr lang="zh-CN" sz="18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zh-CN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开学第一天，大概因为新鲜吧，同学们都端端正正得坐着，听老师自我介绍：“我姓林，是森林的林，家离溪口林场不远，那里有山林小溪，空气很好，但是我更希望我们县城绿树成荫，也希望同学们上课发言时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举起的</a:t>
            </a:r>
            <a:r>
              <a:rPr lang="zh-CN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手像小树林……”</a:t>
            </a:r>
          </a:p>
          <a:p>
            <a:pPr marL="0" indent="0" algn="l"/>
            <a:r>
              <a:rPr lang="zh-CN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掌声中，几个屁股抹油的调皮鬼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身子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开始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扭动</a:t>
            </a:r>
            <a:r>
              <a:rPr lang="zh-CN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，还互相暗示眼色，不好，他们的“探底”行动开始了。这一切，没有逃过老师锐利的眼睛：“有几位男同学在室内做操，这很好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生命在于运动</a:t>
            </a:r>
            <a:r>
              <a:rPr lang="zh-CN" altLang="en-US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sz="2400" b="0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嘛</a:t>
            </a:r>
            <a:r>
              <a:rPr lang="zh-CN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！但是我建议你们锻炼自己的意志。”说着抿紧了嘴唇，教室重又恢复了安静。</a:t>
            </a:r>
            <a:endParaRPr lang="en-US" sz="2400" b="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marL="0" indent="0" algn="l"/>
            <a:r>
              <a:rPr lang="en-US" sz="2400" b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endParaRPr lang="en-US" altLang="en-US" sz="2400" b="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2.0"/>
  <p:tag name="AS_VERSION" val="19.1"/>
</p:tagLst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372</Words>
  <Application>Microsoft Office PowerPoint</Application>
  <PresentationFormat>自定义</PresentationFormat>
  <Paragraphs>42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Kaiti SC</vt:lpstr>
      <vt:lpstr>楷体</vt:lpstr>
      <vt:lpstr>楷体_GB2312</vt:lpstr>
      <vt:lpstr>宋体</vt:lpstr>
      <vt:lpstr>幼圆</vt:lpstr>
      <vt:lpstr>Arial</vt:lpstr>
      <vt:lpstr>Arial Black</vt:lpstr>
      <vt:lpstr>Calibri</vt:lpstr>
      <vt:lpstr>Times New Roman</vt:lpstr>
      <vt:lpstr>Wingdings</vt:lpstr>
      <vt:lpstr>Theme Office</vt:lpstr>
      <vt:lpstr>Pixel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dailei508</cp:lastModifiedBy>
  <cp:revision>30</cp:revision>
  <dcterms:created xsi:type="dcterms:W3CDTF">2019-07-12T01:55:00Z</dcterms:created>
  <dcterms:modified xsi:type="dcterms:W3CDTF">2019-07-13T01:30:35Z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